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73" r:id="rId7"/>
    <p:sldId id="259" r:id="rId8"/>
    <p:sldId id="260" r:id="rId9"/>
    <p:sldId id="261" r:id="rId10"/>
    <p:sldId id="263" r:id="rId11"/>
    <p:sldId id="267" r:id="rId12"/>
    <p:sldId id="265" r:id="rId13"/>
    <p:sldId id="272" r:id="rId14"/>
    <p:sldId id="271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4068C476-4ABD-4437-9779-FA6FFC83F3DB}">
          <p14:sldIdLst>
            <p14:sldId id="256"/>
            <p14:sldId id="257"/>
            <p14:sldId id="273"/>
            <p14:sldId id="259"/>
            <p14:sldId id="260"/>
            <p14:sldId id="261"/>
            <p14:sldId id="263"/>
            <p14:sldId id="267"/>
            <p14:sldId id="265"/>
            <p14:sldId id="272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51" userDrawn="1">
          <p15:clr>
            <a:srgbClr val="A4A3A4"/>
          </p15:clr>
        </p15:guide>
        <p15:guide id="2" pos="40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A1A8"/>
    <a:srgbClr val="4CC2C8"/>
    <a:srgbClr val="05494D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8DF70-F481-4C94-AF9B-C8C54CE84395}" v="1051" dt="2024-06-18T14:08:01.239"/>
    <p1510:client id="{8F792342-3BBE-5F17-C08D-729DA6EC3C52}" v="357" dt="2024-06-18T14:07:25.477"/>
    <p1510:client id="{90FB4D25-2CF1-8368-A3FA-2B7693E44973}" v="1574" dt="2024-06-18T13:14:26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/>
    <p:restoredTop sz="94718"/>
  </p:normalViewPr>
  <p:slideViewPr>
    <p:cSldViewPr snapToGrid="0" showGuides="1">
      <p:cViewPr>
        <p:scale>
          <a:sx n="50" d="100"/>
          <a:sy n="50" d="100"/>
        </p:scale>
        <p:origin x="2170" y="662"/>
      </p:cViewPr>
      <p:guideLst>
        <p:guide orient="horz" pos="2051"/>
        <p:guide pos="40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imag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819269" y="4727035"/>
            <a:ext cx="10559040" cy="868814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9903" y="2149172"/>
            <a:ext cx="10553323" cy="19592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6400" b="0" i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line" descr="image 4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9775" y="927100"/>
            <a:ext cx="3098800" cy="12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</p:spPr>
      </p:pic>
      <p:pic>
        <p:nvPicPr>
          <p:cNvPr id="7" name="shape1" descr="image 4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9" name="shape2" descr="image 4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pic>
        <p:nvPicPr>
          <p:cNvPr id="12" name="shape3" descr="image 4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2925" y="2001520"/>
            <a:ext cx="3264535" cy="384556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sp>
        <p:nvSpPr>
          <p:cNvPr id="16" name="number1"/>
          <p:cNvSpPr>
            <a:spLocks noGrp="1"/>
          </p:cNvSpPr>
          <p:nvPr>
            <p:ph sz="quarter" idx="14"/>
          </p:nvPr>
        </p:nvSpPr>
        <p:spPr>
          <a:xfrm>
            <a:off x="918297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number3"/>
          <p:cNvSpPr>
            <a:spLocks noGrp="1"/>
          </p:cNvSpPr>
          <p:nvPr>
            <p:ph sz="quarter" idx="18"/>
          </p:nvPr>
        </p:nvSpPr>
        <p:spPr>
          <a:xfrm>
            <a:off x="8316131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number2"/>
          <p:cNvSpPr>
            <a:spLocks noGrp="1"/>
          </p:cNvSpPr>
          <p:nvPr>
            <p:ph sz="quarter" idx="20"/>
          </p:nvPr>
        </p:nvSpPr>
        <p:spPr>
          <a:xfrm>
            <a:off x="4617300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5494D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1"/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i="0" kern="120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2" name="body2"/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2" name="shape1" descr="image 47">
            <a:extLst>
              <a:ext uri="{FF2B5EF4-FFF2-40B4-BE49-F238E27FC236}">
                <a16:creationId xmlns:a16="http://schemas.microsoft.com/office/drawing/2014/main" id="{9424C5CB-1E1C-616A-2A3B-128C161E90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3" name="shape2" descr="image 48">
            <a:extLst>
              <a:ext uri="{FF2B5EF4-FFF2-40B4-BE49-F238E27FC236}">
                <a16:creationId xmlns:a16="http://schemas.microsoft.com/office/drawing/2014/main" id="{71492322-C3C9-7796-AF8F-40A78CAE20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pic>
        <p:nvPicPr>
          <p:cNvPr id="4" name="shape3" descr="image 47">
            <a:extLst>
              <a:ext uri="{FF2B5EF4-FFF2-40B4-BE49-F238E27FC236}">
                <a16:creationId xmlns:a16="http://schemas.microsoft.com/office/drawing/2014/main" id="{A4319463-01E3-9A73-3D84-2871EFC4FC6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2925" y="2001520"/>
            <a:ext cx="3264535" cy="3845560"/>
          </a:xfrm>
          <a:prstGeom prst="rect">
            <a:avLst/>
          </a:prstGeom>
        </p:spPr>
      </p:pic>
      <p:sp>
        <p:nvSpPr>
          <p:cNvPr id="5" name="number1">
            <a:extLst>
              <a:ext uri="{FF2B5EF4-FFF2-40B4-BE49-F238E27FC236}">
                <a16:creationId xmlns:a16="http://schemas.microsoft.com/office/drawing/2014/main" id="{96C54BC1-17CC-05FA-0208-027CE15A50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8297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3">
            <a:extLst>
              <a:ext uri="{FF2B5EF4-FFF2-40B4-BE49-F238E27FC236}">
                <a16:creationId xmlns:a16="http://schemas.microsoft.com/office/drawing/2014/main" id="{F320C016-F2B6-5B15-9882-5DE0050856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16131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number2">
            <a:extLst>
              <a:ext uri="{FF2B5EF4-FFF2-40B4-BE49-F238E27FC236}">
                <a16:creationId xmlns:a16="http://schemas.microsoft.com/office/drawing/2014/main" id="{6857EEF6-9FE1-01E0-A1D2-1358B228B40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17300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5494D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body3">
            <a:extLst>
              <a:ext uri="{FF2B5EF4-FFF2-40B4-BE49-F238E27FC236}">
                <a16:creationId xmlns:a16="http://schemas.microsoft.com/office/drawing/2014/main" id="{0C0DEF80-9CD8-A46C-1C9E-74A99F8EBE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4" name="body1">
            <a:extLst>
              <a:ext uri="{FF2B5EF4-FFF2-40B4-BE49-F238E27FC236}">
                <a16:creationId xmlns:a16="http://schemas.microsoft.com/office/drawing/2014/main" id="{9A6B103D-8307-49C1-2B78-8E22B3AE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i="0" kern="120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7" name="body2">
            <a:extLst>
              <a:ext uri="{FF2B5EF4-FFF2-40B4-BE49-F238E27FC236}">
                <a16:creationId xmlns:a16="http://schemas.microsoft.com/office/drawing/2014/main" id="{59D84664-50B6-6569-9970-3D602E11AA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2" name="shape1" descr="image 47">
            <a:extLst>
              <a:ext uri="{FF2B5EF4-FFF2-40B4-BE49-F238E27FC236}">
                <a16:creationId xmlns:a16="http://schemas.microsoft.com/office/drawing/2014/main" id="{9424C5CB-1E1C-616A-2A3B-128C161E90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3" name="shape2" descr="image 48">
            <a:extLst>
              <a:ext uri="{FF2B5EF4-FFF2-40B4-BE49-F238E27FC236}">
                <a16:creationId xmlns:a16="http://schemas.microsoft.com/office/drawing/2014/main" id="{71492322-C3C9-7796-AF8F-40A78CAE20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pic>
        <p:nvPicPr>
          <p:cNvPr id="4" name="shape3" descr="image 47">
            <a:extLst>
              <a:ext uri="{FF2B5EF4-FFF2-40B4-BE49-F238E27FC236}">
                <a16:creationId xmlns:a16="http://schemas.microsoft.com/office/drawing/2014/main" id="{A4319463-01E3-9A73-3D84-2871EFC4FC6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2925" y="2001520"/>
            <a:ext cx="3264535" cy="3845560"/>
          </a:xfrm>
          <a:prstGeom prst="rect">
            <a:avLst/>
          </a:prstGeom>
        </p:spPr>
      </p:pic>
      <p:sp>
        <p:nvSpPr>
          <p:cNvPr id="5" name="number1">
            <a:extLst>
              <a:ext uri="{FF2B5EF4-FFF2-40B4-BE49-F238E27FC236}">
                <a16:creationId xmlns:a16="http://schemas.microsoft.com/office/drawing/2014/main" id="{96C54BC1-17CC-05FA-0208-027CE15A50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8297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3">
            <a:extLst>
              <a:ext uri="{FF2B5EF4-FFF2-40B4-BE49-F238E27FC236}">
                <a16:creationId xmlns:a16="http://schemas.microsoft.com/office/drawing/2014/main" id="{F320C016-F2B6-5B15-9882-5DE0050856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16131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number2">
            <a:extLst>
              <a:ext uri="{FF2B5EF4-FFF2-40B4-BE49-F238E27FC236}">
                <a16:creationId xmlns:a16="http://schemas.microsoft.com/office/drawing/2014/main" id="{6857EEF6-9FE1-01E0-A1D2-1358B228B40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17300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5494D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body3">
            <a:extLst>
              <a:ext uri="{FF2B5EF4-FFF2-40B4-BE49-F238E27FC236}">
                <a16:creationId xmlns:a16="http://schemas.microsoft.com/office/drawing/2014/main" id="{0C0DEF80-9CD8-A46C-1C9E-74A99F8EBE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4" name="body1">
            <a:extLst>
              <a:ext uri="{FF2B5EF4-FFF2-40B4-BE49-F238E27FC236}">
                <a16:creationId xmlns:a16="http://schemas.microsoft.com/office/drawing/2014/main" id="{9A6B103D-8307-49C1-2B78-8E22B3AE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i="0" kern="120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7" name="body2">
            <a:extLst>
              <a:ext uri="{FF2B5EF4-FFF2-40B4-BE49-F238E27FC236}">
                <a16:creationId xmlns:a16="http://schemas.microsoft.com/office/drawing/2014/main" id="{59D84664-50B6-6569-9970-3D602E11AA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221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image 3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3" name="shape1" descr="image 4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795" y="2001520"/>
            <a:ext cx="5118735" cy="3844925"/>
          </a:xfrm>
          <a:prstGeom prst="rect">
            <a:avLst/>
          </a:prstGeom>
        </p:spPr>
      </p:pic>
      <p:pic>
        <p:nvPicPr>
          <p:cNvPr id="5" name="shape2" descr="image 5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89675" y="2002155"/>
            <a:ext cx="5118735" cy="3844925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934094" y="2521406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448711" y="2535693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5494D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i="0" kern="1200" dirty="0">
                <a:solidFill>
                  <a:schemeClr val="bg1"/>
                </a:solidFill>
                <a:effectLst/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3" name="shape1" descr="image 4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170" y="1748157"/>
            <a:ext cx="6455410" cy="1299210"/>
          </a:xfrm>
          <a:prstGeom prst="rect">
            <a:avLst/>
          </a:prstGeom>
        </p:spPr>
      </p:pic>
      <p:pic>
        <p:nvPicPr>
          <p:cNvPr id="4" name="shape2" descr="image 4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3343277"/>
            <a:ext cx="6455410" cy="1299210"/>
          </a:xfrm>
          <a:prstGeom prst="rect">
            <a:avLst/>
          </a:prstGeom>
        </p:spPr>
      </p:pic>
      <p:pic>
        <p:nvPicPr>
          <p:cNvPr id="6" name="shape3" descr="image 4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15535" y="4872357"/>
            <a:ext cx="6455410" cy="1299210"/>
          </a:xfrm>
          <a:prstGeom prst="rect">
            <a:avLst/>
          </a:prstGeom>
        </p:spPr>
      </p:pic>
      <p:sp>
        <p:nvSpPr>
          <p:cNvPr id="12" name="body1"/>
          <p:cNvSpPr>
            <a:spLocks noGrp="1"/>
          </p:cNvSpPr>
          <p:nvPr>
            <p:ph sz="quarter" idx="10"/>
          </p:nvPr>
        </p:nvSpPr>
        <p:spPr>
          <a:xfrm>
            <a:off x="4915535" y="174800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3" name="header"/>
          <p:cNvSpPr>
            <a:spLocks noGrp="1"/>
          </p:cNvSpPr>
          <p:nvPr>
            <p:ph type="title"/>
          </p:nvPr>
        </p:nvSpPr>
        <p:spPr>
          <a:xfrm>
            <a:off x="4915534" y="625609"/>
            <a:ext cx="6455410" cy="417964"/>
          </a:xfrm>
          <a:prstGeom prst="rect">
            <a:avLst/>
          </a:prstGeom>
        </p:spPr>
        <p:txBody>
          <a:bodyPr/>
          <a:lstStyle>
            <a:lvl1pPr>
              <a:defRPr lang="en-US" sz="3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body2"/>
          <p:cNvSpPr>
            <a:spLocks noGrp="1"/>
          </p:cNvSpPr>
          <p:nvPr>
            <p:ph sz="quarter" idx="26"/>
          </p:nvPr>
        </p:nvSpPr>
        <p:spPr>
          <a:xfrm>
            <a:off x="4915534" y="3354180"/>
            <a:ext cx="6455410" cy="129921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3"/>
          <p:cNvSpPr>
            <a:spLocks noGrp="1"/>
          </p:cNvSpPr>
          <p:nvPr>
            <p:ph sz="quarter" idx="27"/>
          </p:nvPr>
        </p:nvSpPr>
        <p:spPr>
          <a:xfrm>
            <a:off x="4915534" y="4883399"/>
            <a:ext cx="6455410" cy="128816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  <p:pic>
        <p:nvPicPr>
          <p:cNvPr id="18" name="shape1" descr="image 45">
            <a:extLst>
              <a:ext uri="{FF2B5EF4-FFF2-40B4-BE49-F238E27FC236}">
                <a16:creationId xmlns:a16="http://schemas.microsoft.com/office/drawing/2014/main" id="{F15BEA97-D5FA-68D8-747B-1F584627DE2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1748157"/>
            <a:ext cx="6455410" cy="1299210"/>
          </a:xfrm>
          <a:prstGeom prst="rect">
            <a:avLst/>
          </a:prstGeom>
        </p:spPr>
      </p:pic>
      <p:pic>
        <p:nvPicPr>
          <p:cNvPr id="19" name="shape2" descr="image 46">
            <a:extLst>
              <a:ext uri="{FF2B5EF4-FFF2-40B4-BE49-F238E27FC236}">
                <a16:creationId xmlns:a16="http://schemas.microsoft.com/office/drawing/2014/main" id="{75595610-19AF-680F-C1B0-6A00BD5390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6170" y="3343277"/>
            <a:ext cx="6455410" cy="1299210"/>
          </a:xfrm>
          <a:prstGeom prst="rect">
            <a:avLst/>
          </a:prstGeom>
        </p:spPr>
      </p:pic>
      <p:pic>
        <p:nvPicPr>
          <p:cNvPr id="20" name="shape3" descr="image 45">
            <a:extLst>
              <a:ext uri="{FF2B5EF4-FFF2-40B4-BE49-F238E27FC236}">
                <a16:creationId xmlns:a16="http://schemas.microsoft.com/office/drawing/2014/main" id="{7552BAEE-7D71-33C8-06EC-F6ED42EE7BD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15535" y="4872357"/>
            <a:ext cx="6455410" cy="1299210"/>
          </a:xfrm>
          <a:prstGeom prst="rect">
            <a:avLst/>
          </a:prstGeom>
        </p:spPr>
      </p:pic>
      <p:sp>
        <p:nvSpPr>
          <p:cNvPr id="21" name="body1">
            <a:extLst>
              <a:ext uri="{FF2B5EF4-FFF2-40B4-BE49-F238E27FC236}">
                <a16:creationId xmlns:a16="http://schemas.microsoft.com/office/drawing/2014/main" id="{4B679E88-04EC-B1C2-EA59-A0EA2F0DF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5535" y="174800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2" name="header">
            <a:extLst>
              <a:ext uri="{FF2B5EF4-FFF2-40B4-BE49-F238E27FC236}">
                <a16:creationId xmlns:a16="http://schemas.microsoft.com/office/drawing/2014/main" id="{EDC8FEDC-3060-C716-BE5A-805256DC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534" y="625609"/>
            <a:ext cx="6455410" cy="417964"/>
          </a:xfrm>
          <a:prstGeom prst="rect">
            <a:avLst/>
          </a:prstGeom>
        </p:spPr>
        <p:txBody>
          <a:bodyPr/>
          <a:lstStyle>
            <a:lvl1pPr>
              <a:defRPr lang="en-US" sz="3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body2">
            <a:extLst>
              <a:ext uri="{FF2B5EF4-FFF2-40B4-BE49-F238E27FC236}">
                <a16:creationId xmlns:a16="http://schemas.microsoft.com/office/drawing/2014/main" id="{3602CD38-5B2E-C1E5-1B56-81EBA5447748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15534" y="3354180"/>
            <a:ext cx="6455410" cy="129921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4" name="body3">
            <a:extLst>
              <a:ext uri="{FF2B5EF4-FFF2-40B4-BE49-F238E27FC236}">
                <a16:creationId xmlns:a16="http://schemas.microsoft.com/office/drawing/2014/main" id="{468AEC7A-F7E7-FBD1-A37C-CDC4D4AB5BE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915534" y="4883399"/>
            <a:ext cx="6455410" cy="128816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  <p:pic>
        <p:nvPicPr>
          <p:cNvPr id="2" name="shape1" descr="image 45">
            <a:extLst>
              <a:ext uri="{FF2B5EF4-FFF2-40B4-BE49-F238E27FC236}">
                <a16:creationId xmlns:a16="http://schemas.microsoft.com/office/drawing/2014/main" id="{E7CDE8C0-D5A5-86F4-5568-78E565B354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170" y="1918419"/>
            <a:ext cx="6455410" cy="1880871"/>
          </a:xfrm>
          <a:prstGeom prst="rect">
            <a:avLst/>
          </a:prstGeom>
        </p:spPr>
      </p:pic>
      <p:pic>
        <p:nvPicPr>
          <p:cNvPr id="7" name="shape2" descr="image 46">
            <a:extLst>
              <a:ext uri="{FF2B5EF4-FFF2-40B4-BE49-F238E27FC236}">
                <a16:creationId xmlns:a16="http://schemas.microsoft.com/office/drawing/2014/main" id="{E49514B6-9531-0A51-CC29-22279B3AC24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4207431"/>
            <a:ext cx="6455410" cy="1880798"/>
          </a:xfrm>
          <a:prstGeom prst="rect">
            <a:avLst/>
          </a:prstGeom>
        </p:spPr>
      </p:pic>
      <p:sp>
        <p:nvSpPr>
          <p:cNvPr id="9" name="body1">
            <a:extLst>
              <a:ext uri="{FF2B5EF4-FFF2-40B4-BE49-F238E27FC236}">
                <a16:creationId xmlns:a16="http://schemas.microsoft.com/office/drawing/2014/main" id="{17DDB440-3C8B-9FFD-9CA3-AE6A6BF2879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15535" y="1918265"/>
            <a:ext cx="6455410" cy="1881025"/>
          </a:xfrm>
          <a:prstGeom prst="rect">
            <a:avLst/>
          </a:prstGeom>
          <a:noFill/>
          <a:ln>
            <a:noFill/>
          </a:ln>
        </p:spPr>
        <p:txBody>
          <a:bodyPr lIns="288000" tIns="288000" bIns="72000"/>
          <a:lstStyle>
            <a:lvl1pPr>
              <a:lnSpc>
                <a:spcPct val="150000"/>
              </a:lnSpc>
              <a:spcAft>
                <a:spcPts val="1000"/>
              </a:spcAft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lnSpc>
                <a:spcPct val="150000"/>
              </a:lnSpc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C9985C97-1E59-BEDB-3D2E-1FFEFAA6D71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15534" y="4207358"/>
            <a:ext cx="6455410" cy="1880871"/>
          </a:xfrm>
          <a:prstGeom prst="rect">
            <a:avLst/>
          </a:prstGeom>
          <a:noFill/>
          <a:ln>
            <a:noFill/>
          </a:ln>
        </p:spPr>
        <p:txBody>
          <a:bodyPr lIns="288000" tIns="288000" bIns="72000"/>
          <a:lstStyle>
            <a:lvl1pPr>
              <a:lnSpc>
                <a:spcPct val="150000"/>
              </a:lnSpc>
              <a:spcAft>
                <a:spcPts val="1000"/>
              </a:spcAft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lnSpc>
                <a:spcPct val="150000"/>
              </a:lnSpc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3" name="header">
            <a:extLst>
              <a:ext uri="{FF2B5EF4-FFF2-40B4-BE49-F238E27FC236}">
                <a16:creationId xmlns:a16="http://schemas.microsoft.com/office/drawing/2014/main" id="{E8C113C7-B41D-DD5D-8BB4-4A4E0EB1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534" y="625609"/>
            <a:ext cx="6455410" cy="417964"/>
          </a:xfrm>
          <a:prstGeom prst="rect">
            <a:avLst/>
          </a:prstGeom>
        </p:spPr>
        <p:txBody>
          <a:bodyPr/>
          <a:lstStyle>
            <a:lvl1pPr>
              <a:defRPr lang="en-US" sz="36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32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</p:spPr>
      </p:pic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  <p:pic>
        <p:nvPicPr>
          <p:cNvPr id="2" name="shape1" descr="image 45">
            <a:extLst>
              <a:ext uri="{FF2B5EF4-FFF2-40B4-BE49-F238E27FC236}">
                <a16:creationId xmlns:a16="http://schemas.microsoft.com/office/drawing/2014/main" id="{E341A087-0438-8266-99FA-AF0986CFBF1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16170" y="1748157"/>
            <a:ext cx="6455410" cy="1299210"/>
          </a:xfrm>
          <a:prstGeom prst="rect">
            <a:avLst/>
          </a:prstGeom>
        </p:spPr>
      </p:pic>
      <p:pic>
        <p:nvPicPr>
          <p:cNvPr id="7" name="shape2" descr="image 46">
            <a:extLst>
              <a:ext uri="{FF2B5EF4-FFF2-40B4-BE49-F238E27FC236}">
                <a16:creationId xmlns:a16="http://schemas.microsoft.com/office/drawing/2014/main" id="{57546B20-4050-B292-CB09-279010D0F4C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916170" y="3343277"/>
            <a:ext cx="6455410" cy="1299210"/>
          </a:xfrm>
          <a:prstGeom prst="rect">
            <a:avLst/>
          </a:prstGeom>
        </p:spPr>
      </p:pic>
      <p:pic>
        <p:nvPicPr>
          <p:cNvPr id="8" name="shape3" descr="image 45">
            <a:extLst>
              <a:ext uri="{FF2B5EF4-FFF2-40B4-BE49-F238E27FC236}">
                <a16:creationId xmlns:a16="http://schemas.microsoft.com/office/drawing/2014/main" id="{271FF8E2-347F-A246-32D5-794B217E89A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15535" y="4872357"/>
            <a:ext cx="6455410" cy="1299210"/>
          </a:xfrm>
          <a:prstGeom prst="rect">
            <a:avLst/>
          </a:prstGeom>
        </p:spPr>
      </p:pic>
      <p:sp>
        <p:nvSpPr>
          <p:cNvPr id="9" name="body1">
            <a:extLst>
              <a:ext uri="{FF2B5EF4-FFF2-40B4-BE49-F238E27FC236}">
                <a16:creationId xmlns:a16="http://schemas.microsoft.com/office/drawing/2014/main" id="{4DD450BE-A83E-7451-62E3-D5714D27DF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5535" y="174800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lnSpc>
                <a:spcPct val="150000"/>
              </a:lnSpc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lnSpc>
                <a:spcPct val="150000"/>
              </a:lnSpc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0" name="header">
            <a:extLst>
              <a:ext uri="{FF2B5EF4-FFF2-40B4-BE49-F238E27FC236}">
                <a16:creationId xmlns:a16="http://schemas.microsoft.com/office/drawing/2014/main" id="{1AFD914A-2BEF-4C8B-0FFB-ADB66C05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534" y="625609"/>
            <a:ext cx="6455410" cy="417964"/>
          </a:xfrm>
          <a:prstGeom prst="rect">
            <a:avLst/>
          </a:prstGeom>
        </p:spPr>
        <p:txBody>
          <a:bodyPr/>
          <a:lstStyle>
            <a:lvl1pPr>
              <a:defRPr lang="en-US" sz="3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2">
            <a:extLst>
              <a:ext uri="{FF2B5EF4-FFF2-40B4-BE49-F238E27FC236}">
                <a16:creationId xmlns:a16="http://schemas.microsoft.com/office/drawing/2014/main" id="{2BF40492-4642-BC77-C759-32DA807BD95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15534" y="3354180"/>
            <a:ext cx="6455410" cy="129921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7" name="body3">
            <a:extLst>
              <a:ext uri="{FF2B5EF4-FFF2-40B4-BE49-F238E27FC236}">
                <a16:creationId xmlns:a16="http://schemas.microsoft.com/office/drawing/2014/main" id="{90374DCA-5CFD-6598-163E-AC81143B785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915534" y="4883399"/>
            <a:ext cx="6455410" cy="128816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imag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pic>
        <p:nvPicPr>
          <p:cNvPr id="11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73083" y="625609"/>
            <a:ext cx="4660512" cy="5572072"/>
          </a:xfrm>
          <a:prstGeom prst="rect">
            <a:avLst/>
          </a:prstGeom>
        </p:spPr>
      </p:pic>
      <p:sp>
        <p:nvSpPr>
          <p:cNvPr id="3" name="body"/>
          <p:cNvSpPr>
            <a:spLocks noGrp="1"/>
          </p:cNvSpPr>
          <p:nvPr>
            <p:ph sz="quarter" idx="10"/>
          </p:nvPr>
        </p:nvSpPr>
        <p:spPr>
          <a:xfrm>
            <a:off x="6009415" y="1556385"/>
            <a:ext cx="5360774" cy="46412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altLang="zh-CN" sz="1800" b="0" i="0" kern="120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34290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defRPr lang="en-US" sz="2135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altLang="zh-CN" dirty="0"/>
              <a:t>Second level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6009415" y="611157"/>
            <a:ext cx="5360774" cy="583200"/>
          </a:xfrm>
          <a:prstGeom prst="rect">
            <a:avLst/>
          </a:prstGeom>
        </p:spPr>
        <p:txBody>
          <a:bodyPr/>
          <a:lstStyle>
            <a:lvl1pPr>
              <a:defRPr lang="en-US" sz="2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oppins Medium" panose="00000A00000000000000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line" descr="imag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10275" y="6197600"/>
            <a:ext cx="5364000" cy="14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imag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pic>
        <p:nvPicPr>
          <p:cNvPr id="9" name="line" descr="imag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  <p:sp>
        <p:nvSpPr>
          <p:cNvPr id="2" name="body">
            <a:extLst>
              <a:ext uri="{FF2B5EF4-FFF2-40B4-BE49-F238E27FC236}">
                <a16:creationId xmlns:a16="http://schemas.microsoft.com/office/drawing/2014/main" id="{1BB30059-5072-02BD-29D8-87B36805D9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915" y="777722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">
            <a:extLst>
              <a:ext uri="{FF2B5EF4-FFF2-40B4-BE49-F238E27FC236}">
                <a16:creationId xmlns:a16="http://schemas.microsoft.com/office/drawing/2014/main" id="{FBAF6A84-9B88-4988-C295-273B4220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5" y="2700001"/>
            <a:ext cx="11520170" cy="217022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600" b="0" i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imag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819269" y="4727035"/>
            <a:ext cx="10559040" cy="868814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9903" y="2149172"/>
            <a:ext cx="10553323" cy="1959278"/>
          </a:xfrm>
          <a:prstGeom prst="rect">
            <a:avLst/>
          </a:prstGeom>
        </p:spPr>
        <p:txBody>
          <a:bodyPr anchor="ctr" anchorCtr="0"/>
          <a:lstStyle>
            <a:lvl1pPr>
              <a:defRPr lang="en-US" sz="6400" b="0" i="0" dirty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</a:p>
        </p:txBody>
      </p:sp>
      <p:pic>
        <p:nvPicPr>
          <p:cNvPr id="2" name="line" descr="image 4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49775" y="927100"/>
            <a:ext cx="3098800" cy="12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imag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5055" cy="6858000"/>
          </a:xfrm>
          <a:prstGeom prst="rect">
            <a:avLst/>
          </a:prstGeom>
        </p:spPr>
      </p:pic>
      <p:pic>
        <p:nvPicPr>
          <p:cNvPr id="9" name="line" descr="imag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2780" y="5573395"/>
            <a:ext cx="3312000" cy="15193"/>
          </a:xfrm>
          <a:prstGeom prst="rect">
            <a:avLst/>
          </a:prstGeom>
        </p:spPr>
      </p:pic>
      <p:sp>
        <p:nvSpPr>
          <p:cNvPr id="5" name="header">
            <a:extLst>
              <a:ext uri="{FF2B5EF4-FFF2-40B4-BE49-F238E27FC236}">
                <a16:creationId xmlns:a16="http://schemas.microsoft.com/office/drawing/2014/main" id="{C323067A-BE9D-B3EE-E00D-7B3656ED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5" y="2700001"/>
            <a:ext cx="11520170" cy="217022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600" b="0" i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body1">
            <a:extLst>
              <a:ext uri="{FF2B5EF4-FFF2-40B4-BE49-F238E27FC236}">
                <a16:creationId xmlns:a16="http://schemas.microsoft.com/office/drawing/2014/main" id="{56C2CE13-11E5-8083-E281-622B9DD8DD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915" y="777722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1">
            <a:extLst>
              <a:ext uri="{FF2B5EF4-FFF2-40B4-BE49-F238E27FC236}">
                <a16:creationId xmlns:a16="http://schemas.microsoft.com/office/drawing/2014/main" id="{35B7BCAD-A449-414A-9D9E-E67407890C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>
            <a:extLst>
              <a:ext uri="{FF2B5EF4-FFF2-40B4-BE49-F238E27FC236}">
                <a16:creationId xmlns:a16="http://schemas.microsoft.com/office/drawing/2014/main" id="{0FD07475-4426-906D-6D36-6A678648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5" y="2700001"/>
            <a:ext cx="11520170" cy="2170228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6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imag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858" y="2122507"/>
            <a:ext cx="10801565" cy="413703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  <a:lvl2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3pPr>
            <a:lvl4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4pPr>
            <a:lvl5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194" y="625609"/>
            <a:ext cx="10548812" cy="418202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 descr="image 36">
            <a:extLst>
              <a:ext uri="{FF2B5EF4-FFF2-40B4-BE49-F238E27FC236}">
                <a16:creationId xmlns:a16="http://schemas.microsoft.com/office/drawing/2014/main" id="{F650077A-FFF7-1D65-9BAC-41BAA5BFE7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4588" y="-1693"/>
            <a:ext cx="12196588" cy="685969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body1"/>
          <p:cNvSpPr>
            <a:spLocks noGrp="1"/>
          </p:cNvSpPr>
          <p:nvPr>
            <p:ph sz="quarter" idx="10" hasCustomPrompt="1"/>
          </p:nvPr>
        </p:nvSpPr>
        <p:spPr>
          <a:xfrm>
            <a:off x="8858898" y="5139885"/>
            <a:ext cx="3136802" cy="1359283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 anchor="b" anchorCtr="0"/>
          <a:lstStyle>
            <a:lvl1pPr>
              <a:lnSpc>
                <a:spcPct val="100000"/>
              </a:lnSpc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58896" y="1296000"/>
            <a:ext cx="3136804" cy="576034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PingFang SC" panose="020B0400000000000000" pitchFamily="34" charset="-122"/>
                <a:cs typeface="Poppins Medium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 hidden="1"/>
          <p:cNvSpPr>
            <a:spLocks noGrp="1"/>
          </p:cNvSpPr>
          <p:nvPr>
            <p:ph sz="quarter" idx="11"/>
          </p:nvPr>
        </p:nvSpPr>
        <p:spPr>
          <a:xfrm>
            <a:off x="8858898" y="4663781"/>
            <a:ext cx="3136802" cy="1466607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4" name="list-item-img1"/>
          <p:cNvPicPr>
            <a:picLocks noChangeAspect="1"/>
          </p:cNvPicPr>
          <p:nvPr userDrawn="1"/>
        </p:nvPicPr>
        <p:blipFill>
          <a:blip r:embed="rId3"/>
          <a:srcRect t="424" b="424"/>
          <a:stretch/>
        </p:blipFill>
        <p:spPr>
          <a:xfrm>
            <a:off x="333602" y="358832"/>
            <a:ext cx="8154402" cy="6141396"/>
          </a:xfrm>
          <a:prstGeom prst="roundRect">
            <a:avLst>
              <a:gd name="adj" fmla="val 0"/>
            </a:avLst>
          </a:prstGeom>
        </p:spPr>
      </p:pic>
      <p:sp>
        <p:nvSpPr>
          <p:cNvPr id="6" name="shape1" hidden="1">
            <a:extLst>
              <a:ext uri="{FF2B5EF4-FFF2-40B4-BE49-F238E27FC236}">
                <a16:creationId xmlns:a16="http://schemas.microsoft.com/office/drawing/2014/main" id="{BA6D9604-6294-9115-B6F9-2F6A8CAD8028}"/>
              </a:ext>
            </a:extLst>
          </p:cNvPr>
          <p:cNvSpPr/>
          <p:nvPr userDrawn="1"/>
        </p:nvSpPr>
        <p:spPr>
          <a:xfrm>
            <a:off x="8869487" y="2955270"/>
            <a:ext cx="833083" cy="45719"/>
          </a:xfrm>
          <a:prstGeom prst="rect">
            <a:avLst/>
          </a:prstGeom>
          <a:solidFill>
            <a:srgbClr val="18A1A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imag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753040" y="3775195"/>
            <a:ext cx="10674978" cy="1708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header">
            <a:extLst>
              <a:ext uri="{FF2B5EF4-FFF2-40B4-BE49-F238E27FC236}">
                <a16:creationId xmlns:a16="http://schemas.microsoft.com/office/drawing/2014/main" id="{C99E7618-707E-32B3-6B19-51E7E450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5" y="1578476"/>
            <a:ext cx="10663830" cy="2057718"/>
          </a:xfrm>
          <a:prstGeom prst="rect">
            <a:avLst/>
          </a:prstGeom>
        </p:spPr>
        <p:txBody>
          <a:bodyPr vert="horz" bIns="4572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6600" b="0" i="0" u="none" strike="noStrike" kern="1200" cap="none" spc="0" normalizeH="0" baseline="0" noProof="1" dirty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pPr lvl="0"/>
            <a:r>
              <a:rPr dirty="0"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imag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201" cy="6851228"/>
          </a:xfrm>
          <a:prstGeom prst="rect">
            <a:avLst/>
          </a:prstGeom>
        </p:spPr>
      </p:pic>
      <p:sp>
        <p:nvSpPr>
          <p:cNvPr id="4" name="body1">
            <a:extLst>
              <a:ext uri="{FF2B5EF4-FFF2-40B4-BE49-F238E27FC236}">
                <a16:creationId xmlns:a16="http://schemas.microsoft.com/office/drawing/2014/main" id="{18CB2E75-2A77-8513-87B0-CFD5C66CB1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40" y="3775195"/>
            <a:ext cx="10674978" cy="1708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header">
            <a:extLst>
              <a:ext uri="{FF2B5EF4-FFF2-40B4-BE49-F238E27FC236}">
                <a16:creationId xmlns:a16="http://schemas.microsoft.com/office/drawing/2014/main" id="{CEDA051B-83E6-C685-8064-CDA5E779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5" y="1578476"/>
            <a:ext cx="10663830" cy="2057718"/>
          </a:xfrm>
          <a:prstGeom prst="rect">
            <a:avLst/>
          </a:prstGeom>
        </p:spPr>
        <p:txBody>
          <a:bodyPr vert="horz" bIns="45720" rtlCol="0" anchor="b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6600" b="0" i="0" u="none" strike="noStrike" kern="1200" cap="none" spc="0" normalizeH="0" baseline="0" noProof="1" dirty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pPr lvl="0"/>
            <a:r>
              <a:rPr dirty="0"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36" y="-9144"/>
            <a:ext cx="12220896" cy="6885432"/>
          </a:xfrm>
          <a:prstGeom prst="rect">
            <a:avLst/>
          </a:prstGeom>
        </p:spPr>
      </p:pic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077137" y="893123"/>
            <a:ext cx="4204961" cy="5064981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516255" y="2327910"/>
            <a:ext cx="6347460" cy="3602355"/>
          </a:xfrm>
          <a:prstGeom prst="rect">
            <a:avLst/>
          </a:prstGeom>
        </p:spPr>
        <p:txBody>
          <a:bodyPr lIns="0" tIns="0" anchor="b" anchorCtr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2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2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516255" y="892810"/>
            <a:ext cx="6347460" cy="1286510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36" y="-9144"/>
            <a:ext cx="12220896" cy="6885432"/>
          </a:xfrm>
          <a:prstGeom prst="rect">
            <a:avLst/>
          </a:prstGeom>
        </p:spPr>
      </p:pic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077137" y="893123"/>
            <a:ext cx="4204961" cy="5064981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34060" y="892810"/>
            <a:ext cx="6129655" cy="1286510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body1">
            <a:extLst>
              <a:ext uri="{FF2B5EF4-FFF2-40B4-BE49-F238E27FC236}">
                <a16:creationId xmlns:a16="http://schemas.microsoft.com/office/drawing/2014/main" id="{5405308A-96A8-C955-0CF9-5855F662FF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2474" y="3139572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2">
            <a:extLst>
              <a:ext uri="{FF2B5EF4-FFF2-40B4-BE49-F238E27FC236}">
                <a16:creationId xmlns:a16="http://schemas.microsoft.com/office/drawing/2014/main" id="{82DC935C-4486-EE0F-D4F9-F3492AAB92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2474" y="3627864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body3">
            <a:extLst>
              <a:ext uri="{FF2B5EF4-FFF2-40B4-BE49-F238E27FC236}">
                <a16:creationId xmlns:a16="http://schemas.microsoft.com/office/drawing/2014/main" id="{F1BFB0B0-D6C5-FA3A-2F7D-CDF49B1A7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2474" y="4116156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body4">
            <a:extLst>
              <a:ext uri="{FF2B5EF4-FFF2-40B4-BE49-F238E27FC236}">
                <a16:creationId xmlns:a16="http://schemas.microsoft.com/office/drawing/2014/main" id="{6C428D7E-887C-531B-1ACB-3E3580F6DF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2475" y="4604448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body5">
            <a:extLst>
              <a:ext uri="{FF2B5EF4-FFF2-40B4-BE49-F238E27FC236}">
                <a16:creationId xmlns:a16="http://schemas.microsoft.com/office/drawing/2014/main" id="{048433EE-0C5C-BAE4-E041-893CA9ABB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2475" y="5092740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body6">
            <a:extLst>
              <a:ext uri="{FF2B5EF4-FFF2-40B4-BE49-F238E27FC236}">
                <a16:creationId xmlns:a16="http://schemas.microsoft.com/office/drawing/2014/main" id="{DFC503FE-E450-EC11-0C0F-9CEB50C096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2475" y="5581032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 descr="imag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01" y="0"/>
            <a:ext cx="12205253" cy="6858000"/>
          </a:xfrm>
          <a:prstGeom prst="rect">
            <a:avLst/>
          </a:prstGeom>
        </p:spPr>
      </p:pic>
      <p:pic>
        <p:nvPicPr>
          <p:cNvPr id="3" name="shape3" descr="image 5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72891" y="4271645"/>
            <a:ext cx="1064895" cy="1064895"/>
          </a:xfrm>
          <a:prstGeom prst="rect">
            <a:avLst/>
          </a:prstGeom>
        </p:spPr>
      </p:pic>
      <p:pic>
        <p:nvPicPr>
          <p:cNvPr id="4" name="shape4" descr="image 5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71186" y="4271645"/>
            <a:ext cx="1064895" cy="1064895"/>
          </a:xfrm>
          <a:prstGeom prst="rect">
            <a:avLst/>
          </a:prstGeom>
        </p:spPr>
      </p:pic>
      <p:pic>
        <p:nvPicPr>
          <p:cNvPr id="5" name="shape2" descr="image 5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71186" y="2651125"/>
            <a:ext cx="1064895" cy="1064895"/>
          </a:xfrm>
          <a:prstGeom prst="rect">
            <a:avLst/>
          </a:prstGeom>
        </p:spPr>
      </p:pic>
      <p:pic>
        <p:nvPicPr>
          <p:cNvPr id="6" name="shape1" descr="image 5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72891" y="2678430"/>
            <a:ext cx="1064895" cy="1064895"/>
          </a:xfrm>
          <a:prstGeom prst="rect">
            <a:avLst/>
          </a:prstGeom>
        </p:spPr>
      </p:pic>
      <p:sp>
        <p:nvSpPr>
          <p:cNvPr id="17" name="body1"/>
          <p:cNvSpPr>
            <a:spLocks noGrp="1"/>
          </p:cNvSpPr>
          <p:nvPr>
            <p:ph sz="quarter" idx="10"/>
          </p:nvPr>
        </p:nvSpPr>
        <p:spPr>
          <a:xfrm>
            <a:off x="903009" y="2516490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oppins Light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1" name="header"/>
          <p:cNvSpPr>
            <a:spLocks noGrp="1"/>
          </p:cNvSpPr>
          <p:nvPr>
            <p:ph type="title"/>
          </p:nvPr>
        </p:nvSpPr>
        <p:spPr>
          <a:xfrm>
            <a:off x="1055958" y="365125"/>
            <a:ext cx="10080084" cy="417964"/>
          </a:xfrm>
          <a:prstGeom prst="rect">
            <a:avLst/>
          </a:prstGeom>
        </p:spPr>
        <p:txBody>
          <a:bodyPr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body2"/>
          <p:cNvSpPr>
            <a:spLocks noGrp="1"/>
          </p:cNvSpPr>
          <p:nvPr>
            <p:ph sz="quarter" idx="24"/>
          </p:nvPr>
        </p:nvSpPr>
        <p:spPr>
          <a:xfrm>
            <a:off x="7689736" y="2517278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800" b="0" i="0" kern="1200" dirty="0" smtClean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oppins Light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body4"/>
          <p:cNvSpPr>
            <a:spLocks noGrp="1"/>
          </p:cNvSpPr>
          <p:nvPr>
            <p:ph sz="quarter" idx="25"/>
          </p:nvPr>
        </p:nvSpPr>
        <p:spPr>
          <a:xfrm>
            <a:off x="7727812" y="4095487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oppins Light" panose="00000A00000000000000" charset="0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4" name="body3"/>
          <p:cNvSpPr>
            <a:spLocks noGrp="1"/>
          </p:cNvSpPr>
          <p:nvPr>
            <p:ph sz="quarter" idx="26"/>
          </p:nvPr>
        </p:nvSpPr>
        <p:spPr>
          <a:xfrm>
            <a:off x="915634" y="4095093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oppins Light" panose="00000A00000000000000" charset="0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algn="r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algn="r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8" name="number4"/>
          <p:cNvSpPr>
            <a:spLocks noGrp="1"/>
          </p:cNvSpPr>
          <p:nvPr>
            <p:ph sz="quarter" idx="29"/>
          </p:nvPr>
        </p:nvSpPr>
        <p:spPr>
          <a:xfrm>
            <a:off x="6260392" y="4579081"/>
            <a:ext cx="1284153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265" b="0" i="0" kern="1200" dirty="0">
                <a:solidFill>
                  <a:schemeClr val="bg1"/>
                </a:solidFill>
                <a:latin typeface="PingFang SC Medium" panose="020B0400000000000000" pitchFamily="34" charset="-122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number3"/>
          <p:cNvSpPr>
            <a:spLocks noGrp="1"/>
          </p:cNvSpPr>
          <p:nvPr>
            <p:ph sz="quarter" idx="28"/>
          </p:nvPr>
        </p:nvSpPr>
        <p:spPr>
          <a:xfrm>
            <a:off x="4667400" y="4573196"/>
            <a:ext cx="1284153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265" b="0" i="0" kern="1200" dirty="0">
                <a:solidFill>
                  <a:schemeClr val="bg1"/>
                </a:solidFill>
                <a:latin typeface="PingFang SC Medium" panose="020B0400000000000000" pitchFamily="34" charset="-122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number2"/>
          <p:cNvSpPr>
            <a:spLocks noGrp="1"/>
          </p:cNvSpPr>
          <p:nvPr>
            <p:ph sz="quarter" idx="27"/>
          </p:nvPr>
        </p:nvSpPr>
        <p:spPr>
          <a:xfrm>
            <a:off x="6260393" y="28905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0" i="0" kern="1200" dirty="0">
                <a:solidFill>
                  <a:schemeClr val="bg1"/>
                </a:solidFill>
                <a:latin typeface="PingFang SC Medium" panose="020B0400000000000000" pitchFamily="34" charset="-122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number1"/>
          <p:cNvSpPr>
            <a:spLocks noGrp="1"/>
          </p:cNvSpPr>
          <p:nvPr>
            <p:ph sz="quarter" idx="14"/>
          </p:nvPr>
        </p:nvSpPr>
        <p:spPr>
          <a:xfrm>
            <a:off x="4662450" y="288877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0" i="0" kern="1200" dirty="0">
                <a:solidFill>
                  <a:schemeClr val="bg1"/>
                </a:solidFill>
                <a:latin typeface="PingFang SC Medium" panose="020B0400000000000000" pitchFamily="34" charset="-122"/>
                <a:ea typeface="+mn-ea"/>
                <a:cs typeface="Poppins SemiBold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5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3253" y="0"/>
            <a:ext cx="12205253" cy="6858000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791022" y="4477863"/>
            <a:ext cx="334800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2"/>
          <p:cNvSpPr>
            <a:spLocks noGrp="1"/>
          </p:cNvSpPr>
          <p:nvPr>
            <p:ph sz="quarter" idx="29"/>
          </p:nvPr>
        </p:nvSpPr>
        <p:spPr>
          <a:xfrm>
            <a:off x="4486774" y="4460930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8116600" y="4443997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28" name="list-item-img1"/>
          <p:cNvPicPr>
            <a:picLocks noChangeAspect="1"/>
          </p:cNvPicPr>
          <p:nvPr userDrawn="1"/>
        </p:nvPicPr>
        <p:blipFill>
          <a:blip r:embed="rId6"/>
          <a:srcRect t="1133" b="1133"/>
          <a:stretch/>
        </p:blipFill>
        <p:spPr>
          <a:xfrm>
            <a:off x="792480" y="1979435"/>
            <a:ext cx="3346542" cy="2484370"/>
          </a:xfrm>
          <a:prstGeom prst="roundRect">
            <a:avLst>
              <a:gd name="adj" fmla="val 0"/>
            </a:avLst>
          </a:prstGeom>
        </p:spPr>
      </p:pic>
      <p:pic>
        <p:nvPicPr>
          <p:cNvPr id="29" name="list-item-img2"/>
          <p:cNvPicPr>
            <a:picLocks noChangeAspect="1"/>
          </p:cNvPicPr>
          <p:nvPr userDrawn="1"/>
        </p:nvPicPr>
        <p:blipFill>
          <a:blip r:embed="rId6"/>
          <a:srcRect t="87" b="87"/>
          <a:stretch/>
        </p:blipFill>
        <p:spPr>
          <a:xfrm>
            <a:off x="4486774" y="1979435"/>
            <a:ext cx="3280700" cy="2487600"/>
          </a:xfrm>
          <a:prstGeom prst="roundRect">
            <a:avLst>
              <a:gd name="adj" fmla="val 0"/>
            </a:avLst>
          </a:prstGeom>
        </p:spPr>
      </p:pic>
      <p:pic>
        <p:nvPicPr>
          <p:cNvPr id="30" name="list-item-img3"/>
          <p:cNvPicPr>
            <a:picLocks noChangeAspect="1"/>
          </p:cNvPicPr>
          <p:nvPr userDrawn="1"/>
        </p:nvPicPr>
        <p:blipFill>
          <a:blip r:embed="rId6"/>
          <a:srcRect t="610" b="610"/>
          <a:stretch/>
        </p:blipFill>
        <p:spPr>
          <a:xfrm>
            <a:off x="8115226" y="1979435"/>
            <a:ext cx="3288553" cy="2467436"/>
          </a:xfrm>
          <a:prstGeom prst="roundRect">
            <a:avLst>
              <a:gd name="adj" fmla="val 0"/>
            </a:avLst>
          </a:prstGeom>
        </p:spPr>
      </p:pic>
      <p:pic>
        <p:nvPicPr>
          <p:cNvPr id="9" name="shape3" descr="image 53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82138" y="6128609"/>
            <a:ext cx="3348000" cy="57600"/>
          </a:xfrm>
          <a:prstGeom prst="rect">
            <a:avLst/>
          </a:prstGeom>
        </p:spPr>
      </p:pic>
      <p:pic>
        <p:nvPicPr>
          <p:cNvPr id="2" name="shape2" descr="image 53">
            <a:extLst>
              <a:ext uri="{FF2B5EF4-FFF2-40B4-BE49-F238E27FC236}">
                <a16:creationId xmlns:a16="http://schemas.microsoft.com/office/drawing/2014/main" id="{AF70E19D-F95B-D5B0-D15C-EEB33BCF5E03}"/>
              </a:ext>
            </a:extLst>
          </p:cNvPr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86774" y="6128609"/>
            <a:ext cx="3348000" cy="57600"/>
          </a:xfrm>
          <a:prstGeom prst="rect">
            <a:avLst/>
          </a:prstGeom>
        </p:spPr>
      </p:pic>
      <p:pic>
        <p:nvPicPr>
          <p:cNvPr id="3" name="shape1" descr="image 53">
            <a:extLst>
              <a:ext uri="{FF2B5EF4-FFF2-40B4-BE49-F238E27FC236}">
                <a16:creationId xmlns:a16="http://schemas.microsoft.com/office/drawing/2014/main" id="{B079CD0D-189F-906C-492D-5FC92D46DDB6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1022" y="6128609"/>
            <a:ext cx="3348000" cy="5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 descr="image 35"/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3253" y="0"/>
            <a:ext cx="12205253" cy="6858000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791022" y="4477863"/>
            <a:ext cx="334800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2"/>
          <p:cNvSpPr>
            <a:spLocks noGrp="1"/>
          </p:cNvSpPr>
          <p:nvPr>
            <p:ph sz="quarter" idx="29"/>
          </p:nvPr>
        </p:nvSpPr>
        <p:spPr>
          <a:xfrm>
            <a:off x="4486774" y="4460930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8116600" y="4443997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28" name="list-item-img1"/>
          <p:cNvPicPr>
            <a:picLocks noChangeAspect="1"/>
          </p:cNvPicPr>
          <p:nvPr userDrawn="1"/>
        </p:nvPicPr>
        <p:blipFill>
          <a:blip r:embed="rId6"/>
          <a:srcRect t="1133" b="1133"/>
          <a:stretch/>
        </p:blipFill>
        <p:spPr>
          <a:xfrm>
            <a:off x="792480" y="1979435"/>
            <a:ext cx="3346542" cy="2484370"/>
          </a:xfrm>
          <a:prstGeom prst="roundRect">
            <a:avLst>
              <a:gd name="adj" fmla="val 0"/>
            </a:avLst>
          </a:prstGeom>
        </p:spPr>
      </p:pic>
      <p:pic>
        <p:nvPicPr>
          <p:cNvPr id="29" name="list-item-img2"/>
          <p:cNvPicPr>
            <a:picLocks noChangeAspect="1"/>
          </p:cNvPicPr>
          <p:nvPr userDrawn="1"/>
        </p:nvPicPr>
        <p:blipFill>
          <a:blip r:embed="rId6"/>
          <a:srcRect t="87" b="87"/>
          <a:stretch/>
        </p:blipFill>
        <p:spPr>
          <a:xfrm>
            <a:off x="4486774" y="1979435"/>
            <a:ext cx="3280700" cy="2487600"/>
          </a:xfrm>
          <a:prstGeom prst="roundRect">
            <a:avLst>
              <a:gd name="adj" fmla="val 0"/>
            </a:avLst>
          </a:prstGeom>
        </p:spPr>
      </p:pic>
      <p:pic>
        <p:nvPicPr>
          <p:cNvPr id="30" name="list-item-img3"/>
          <p:cNvPicPr>
            <a:picLocks noChangeAspect="1"/>
          </p:cNvPicPr>
          <p:nvPr userDrawn="1"/>
        </p:nvPicPr>
        <p:blipFill>
          <a:blip r:embed="rId6"/>
          <a:srcRect t="610" b="610"/>
          <a:stretch/>
        </p:blipFill>
        <p:spPr>
          <a:xfrm>
            <a:off x="8115226" y="1979435"/>
            <a:ext cx="3288553" cy="2467436"/>
          </a:xfrm>
          <a:prstGeom prst="roundRect">
            <a:avLst>
              <a:gd name="adj" fmla="val 0"/>
            </a:avLst>
          </a:prstGeom>
        </p:spPr>
      </p:pic>
      <p:pic>
        <p:nvPicPr>
          <p:cNvPr id="9" name="shape3" descr="image 53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82138" y="6128609"/>
            <a:ext cx="3348000" cy="57600"/>
          </a:xfrm>
          <a:prstGeom prst="rect">
            <a:avLst/>
          </a:prstGeom>
        </p:spPr>
      </p:pic>
      <p:pic>
        <p:nvPicPr>
          <p:cNvPr id="2" name="shape2" descr="image 53">
            <a:extLst>
              <a:ext uri="{FF2B5EF4-FFF2-40B4-BE49-F238E27FC236}">
                <a16:creationId xmlns:a16="http://schemas.microsoft.com/office/drawing/2014/main" id="{AF70E19D-F95B-D5B0-D15C-EEB33BCF5E03}"/>
              </a:ext>
            </a:extLst>
          </p:cNvPr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86774" y="6128609"/>
            <a:ext cx="3348000" cy="57600"/>
          </a:xfrm>
          <a:prstGeom prst="rect">
            <a:avLst/>
          </a:prstGeom>
        </p:spPr>
      </p:pic>
      <p:pic>
        <p:nvPicPr>
          <p:cNvPr id="3" name="shape1" descr="image 53">
            <a:extLst>
              <a:ext uri="{FF2B5EF4-FFF2-40B4-BE49-F238E27FC236}">
                <a16:creationId xmlns:a16="http://schemas.microsoft.com/office/drawing/2014/main" id="{B079CD0D-189F-906C-492D-5FC92D46DDB6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1022" y="6128609"/>
            <a:ext cx="3348000" cy="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image 3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body1"/>
          <p:cNvSpPr>
            <a:spLocks noGrp="1"/>
          </p:cNvSpPr>
          <p:nvPr>
            <p:ph sz="quarter" idx="30"/>
          </p:nvPr>
        </p:nvSpPr>
        <p:spPr>
          <a:xfrm>
            <a:off x="1172536" y="5074161"/>
            <a:ext cx="4477891" cy="1280649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31"/>
          </p:nvPr>
        </p:nvSpPr>
        <p:spPr>
          <a:xfrm>
            <a:off x="6541065" y="5074161"/>
            <a:ext cx="4478400" cy="1280649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Click to edit Master text styles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4" name="shape1" descr="image 53">
            <a:extLst>
              <a:ext uri="{FF2B5EF4-FFF2-40B4-BE49-F238E27FC236}">
                <a16:creationId xmlns:a16="http://schemas.microsoft.com/office/drawing/2014/main" id="{B9552495-2680-2DBD-4E35-C26907E81AF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3960" y="6478948"/>
            <a:ext cx="4478400" cy="57600"/>
          </a:xfrm>
          <a:prstGeom prst="rect">
            <a:avLst/>
          </a:prstGeom>
        </p:spPr>
      </p:pic>
      <p:pic>
        <p:nvPicPr>
          <p:cNvPr id="5" name="shape1" descr="image 53">
            <a:extLst>
              <a:ext uri="{FF2B5EF4-FFF2-40B4-BE49-F238E27FC236}">
                <a16:creationId xmlns:a16="http://schemas.microsoft.com/office/drawing/2014/main" id="{71C27468-F2F2-C883-9E85-A52BC607548C}"/>
              </a:ext>
            </a:extLst>
          </p:cNvPr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41573" y="6485658"/>
            <a:ext cx="4478400" cy="57600"/>
          </a:xfrm>
          <a:prstGeom prst="rect">
            <a:avLst/>
          </a:prstGeom>
        </p:spPr>
      </p:pic>
      <p:pic>
        <p:nvPicPr>
          <p:cNvPr id="8" name="list-item-img1">
            <a:extLst>
              <a:ext uri="{FF2B5EF4-FFF2-40B4-BE49-F238E27FC236}">
                <a16:creationId xmlns:a16="http://schemas.microsoft.com/office/drawing/2014/main" id="{93C45872-EA3E-A6C9-7511-49CB13885590}"/>
              </a:ext>
            </a:extLst>
          </p:cNvPr>
          <p:cNvPicPr>
            <a:picLocks/>
          </p:cNvPicPr>
          <p:nvPr userDrawn="1"/>
        </p:nvPicPr>
        <p:blipFill>
          <a:blip r:embed="rId6"/>
          <a:srcRect t="1237" b="1237"/>
          <a:stretch/>
        </p:blipFill>
        <p:spPr>
          <a:xfrm>
            <a:off x="1172281" y="1540756"/>
            <a:ext cx="4478400" cy="3317523"/>
          </a:xfrm>
          <a:prstGeom prst="roundRect">
            <a:avLst>
              <a:gd name="adj" fmla="val 4443"/>
            </a:avLst>
          </a:prstGeom>
        </p:spPr>
      </p:pic>
      <p:pic>
        <p:nvPicPr>
          <p:cNvPr id="10" name="list-item-img2">
            <a:extLst>
              <a:ext uri="{FF2B5EF4-FFF2-40B4-BE49-F238E27FC236}">
                <a16:creationId xmlns:a16="http://schemas.microsoft.com/office/drawing/2014/main" id="{DE42FFFE-114E-9F09-9040-9A014D5AFB0D}"/>
              </a:ext>
            </a:extLst>
          </p:cNvPr>
          <p:cNvPicPr>
            <a:picLocks/>
          </p:cNvPicPr>
          <p:nvPr userDrawn="1"/>
        </p:nvPicPr>
        <p:blipFill>
          <a:blip r:embed="rId6"/>
          <a:srcRect t="1237" b="1237"/>
          <a:stretch/>
        </p:blipFill>
        <p:spPr>
          <a:xfrm>
            <a:off x="6541065" y="1540756"/>
            <a:ext cx="4478400" cy="3317523"/>
          </a:xfrm>
          <a:prstGeom prst="roundRect">
            <a:avLst>
              <a:gd name="adj" fmla="val 4443"/>
            </a:avLst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4" r:id="rId7"/>
    <p:sldLayoutId id="2147483655" r:id="rId8"/>
    <p:sldLayoutId id="2147483656" r:id="rId9"/>
    <p:sldLayoutId id="2147483657" r:id="rId10"/>
    <p:sldLayoutId id="2147483658" r:id="rId11"/>
    <p:sldLayoutId id="2147483675" r:id="rId12"/>
    <p:sldLayoutId id="2147483659" r:id="rId13"/>
    <p:sldLayoutId id="2147483661" r:id="rId14"/>
    <p:sldLayoutId id="2147483662" r:id="rId15"/>
    <p:sldLayoutId id="2147483673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47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87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7391230C-0CA2-3B58-744F-CBCB8527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60000">
            <a:off x="7974391" y="3337118"/>
            <a:ext cx="3768666" cy="3169309"/>
          </a:xfrm>
          <a:prstGeom prst="rect">
            <a:avLst/>
          </a:prstGeom>
        </p:spPr>
      </p:pic>
      <p:pic>
        <p:nvPicPr>
          <p:cNvPr id="11" name="Image 10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E5D7A2FB-228B-9C78-9B46-765170E2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000">
            <a:off x="7269901" y="130967"/>
            <a:ext cx="3768666" cy="3169309"/>
          </a:xfrm>
          <a:prstGeom prst="rect">
            <a:avLst/>
          </a:prstGeom>
        </p:spPr>
      </p:pic>
      <p:pic>
        <p:nvPicPr>
          <p:cNvPr id="9" name="Image 8" descr="Une image contenant croquis, dessin, arbre, noir et blanc&#10;&#10;Description générée automatiquement">
            <a:extLst>
              <a:ext uri="{FF2B5EF4-FFF2-40B4-BE49-F238E27FC236}">
                <a16:creationId xmlns:a16="http://schemas.microsoft.com/office/drawing/2014/main" id="{7AF62CCC-7049-EC93-9262-F0C231BA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1" y="1129762"/>
            <a:ext cx="7663371" cy="575382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8079834" y="3562468"/>
            <a:ext cx="3945456" cy="451871"/>
          </a:xfrm>
          <a:prstGeom prst="rect">
            <a:avLst/>
          </a:prstGeom>
        </p:spPr>
        <p:txBody>
          <a:bodyPr lIns="91440" tIns="45720" rIns="91440" bIns="45720" anchor="t" anchorCtr="0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3pPr>
            <a:lvl4pPr marL="13716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4pPr>
            <a:lvl5pPr marL="1828800" indent="0" algn="ctr">
              <a:buNone/>
              <a:defRPr sz="1600" b="0" i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r>
              <a:rPr lang="en-US" dirty="0">
                <a:solidFill>
                  <a:srgbClr val="18A1A8"/>
                </a:solidFill>
                <a:latin typeface="PingFang SC Light"/>
                <a:ea typeface="PingFang SC Light"/>
                <a:cs typeface="Poppins Light"/>
              </a:rPr>
              <a:t>Par Edouard JOUHRI et Cyriac LENOIR</a:t>
            </a:r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6599601" y="2149172"/>
            <a:ext cx="5938191" cy="1959278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>
              <a:defRPr lang="en-US" sz="6400" b="0" i="0" dirty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pPr algn="ctr"/>
            <a:r>
              <a:rPr lang="en-US" b="1">
                <a:ea typeface="PingFang SC"/>
                <a:cs typeface="Poppins ExtraLight"/>
              </a:rPr>
              <a:t>GENEA TREE</a:t>
            </a:r>
            <a:endParaRPr lang="fr-FR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72CA67B4-2AAC-FB68-95A3-67B661C9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80000">
            <a:off x="8341867" y="-214948"/>
            <a:ext cx="4286250" cy="3571875"/>
          </a:xfrm>
          <a:prstGeom prst="rect">
            <a:avLst/>
          </a:prstGeom>
        </p:spPr>
      </p:pic>
      <p:pic>
        <p:nvPicPr>
          <p:cNvPr id="3" name="Image 2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1355F9BB-7967-F302-802E-90712910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380000">
            <a:off x="7378585" y="3436902"/>
            <a:ext cx="4286250" cy="3571875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algn="ctr"/>
            <a:r>
              <a:rPr lang="en-US" b="1">
                <a:solidFill>
                  <a:srgbClr val="18A1A8"/>
                </a:solidFill>
                <a:ea typeface="PingFang SC"/>
                <a:cs typeface="Poppins Light"/>
              </a:rPr>
              <a:t>COMPLEXITE FRATERIE</a:t>
            </a:r>
            <a:endParaRPr lang="fr-FR" b="1">
              <a:solidFill>
                <a:srgbClr val="18A1A8"/>
              </a:solidFill>
            </a:endParaRPr>
          </a:p>
        </p:txBody>
      </p:sp>
      <p:pic>
        <p:nvPicPr>
          <p:cNvPr id="2" name="Image 1" descr="Une image contenant capture d’écran, diagramme, ligne, astronomie&#10;&#10;Description générée automatiquement">
            <a:extLst>
              <a:ext uri="{FF2B5EF4-FFF2-40B4-BE49-F238E27FC236}">
                <a16:creationId xmlns:a16="http://schemas.microsoft.com/office/drawing/2014/main" id="{06A55E86-FEF5-5B33-C9CE-12171E65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04" y="1192601"/>
            <a:ext cx="4566249" cy="51197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EFC662-9474-3806-4A9B-6521EE51F9E0}"/>
              </a:ext>
            </a:extLst>
          </p:cNvPr>
          <p:cNvSpPr txBox="1"/>
          <p:nvPr/>
        </p:nvSpPr>
        <p:spPr>
          <a:xfrm>
            <a:off x="5849191" y="2739063"/>
            <a:ext cx="600685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18A1A8"/>
                </a:solidFill>
                <a:ea typeface="等线"/>
              </a:rPr>
              <a:t>N = nombre de personne</a:t>
            </a:r>
          </a:p>
          <a:p>
            <a:pPr marL="342900" indent="-342900">
              <a:buFont typeface="Wingdings"/>
              <a:buChar char="§"/>
            </a:pPr>
            <a:r>
              <a:rPr lang="fr-FR" sz="2800" dirty="0">
                <a:solidFill>
                  <a:srgbClr val="18A1A8"/>
                </a:solidFill>
                <a:ea typeface="等线"/>
              </a:rPr>
              <a:t>Complexité de base</a:t>
            </a:r>
            <a:endParaRPr lang="fr-FR" sz="2800">
              <a:ea typeface="等线"/>
            </a:endParaRPr>
          </a:p>
          <a:p>
            <a:r>
              <a:rPr lang="fr-FR" sz="2800" dirty="0">
                <a:solidFill>
                  <a:srgbClr val="18A1A8"/>
                </a:solidFill>
                <a:ea typeface="等线"/>
              </a:rPr>
              <a:t>fois N</a:t>
            </a:r>
          </a:p>
        </p:txBody>
      </p:sp>
    </p:spTree>
    <p:extLst>
      <p:ext uri="{BB962C8B-B14F-4D97-AF65-F5344CB8AC3E}">
        <p14:creationId xmlns:p14="http://schemas.microsoft.com/office/powerpoint/2010/main" val="198101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7391230C-0CA2-3B58-744F-CBCB8527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278" y="3998476"/>
            <a:ext cx="3768666" cy="3169309"/>
          </a:xfrm>
          <a:prstGeom prst="rect">
            <a:avLst/>
          </a:prstGeom>
        </p:spPr>
      </p:pic>
      <p:pic>
        <p:nvPicPr>
          <p:cNvPr id="9" name="Image 8" descr="Une image contenant croquis, dessin, arbre, noir et blanc&#10;&#10;Description générée automatiquement">
            <a:extLst>
              <a:ext uri="{FF2B5EF4-FFF2-40B4-BE49-F238E27FC236}">
                <a16:creationId xmlns:a16="http://schemas.microsoft.com/office/drawing/2014/main" id="{7AF62CCC-7049-EC93-9262-F0C231BA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1" y="1129762"/>
            <a:ext cx="7663371" cy="5753820"/>
          </a:xfrm>
          <a:prstGeom prst="rect">
            <a:avLst/>
          </a:prstGeom>
        </p:spPr>
      </p:pic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6613979" y="1717852"/>
            <a:ext cx="5938191" cy="205991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>
              <a:defRPr lang="en-US" sz="6400" b="0" i="0" dirty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pPr algn="ctr"/>
            <a:r>
              <a:rPr lang="en-US" sz="6600">
                <a:ea typeface="PingFang SC"/>
                <a:cs typeface="Poppins ExtraLight"/>
              </a:rPr>
              <a:t>BILAN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80033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7391230C-0CA2-3B58-744F-CBCB8527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278" y="3998476"/>
            <a:ext cx="3768666" cy="3169309"/>
          </a:xfrm>
          <a:prstGeom prst="rect">
            <a:avLst/>
          </a:prstGeom>
        </p:spPr>
      </p:pic>
      <p:pic>
        <p:nvPicPr>
          <p:cNvPr id="9" name="Image 8" descr="Une image contenant croquis, dessin, arbre, noir et blanc&#10;&#10;Description générée automatiquement">
            <a:extLst>
              <a:ext uri="{FF2B5EF4-FFF2-40B4-BE49-F238E27FC236}">
                <a16:creationId xmlns:a16="http://schemas.microsoft.com/office/drawing/2014/main" id="{7AF62CCC-7049-EC93-9262-F0C231BA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1" y="1129762"/>
            <a:ext cx="7663371" cy="5753820"/>
          </a:xfrm>
          <a:prstGeom prst="rect">
            <a:avLst/>
          </a:prstGeom>
        </p:spPr>
      </p:pic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6253809" y="285292"/>
            <a:ext cx="5938191" cy="2059919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>
              <a:defRPr lang="en-US" sz="6400" b="0" i="0" dirty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ExtraLight" panose="00000A00000000000000" charset="0"/>
              </a:defRPr>
            </a:lvl1pPr>
          </a:lstStyle>
          <a:p>
            <a:pPr algn="ctr"/>
            <a:r>
              <a:rPr lang="en-US" sz="6600"/>
              <a:t>Merci de nous </a:t>
            </a:r>
            <a:r>
              <a:rPr lang="en-US" sz="6600" err="1"/>
              <a:t>avoir</a:t>
            </a:r>
            <a:r>
              <a:rPr lang="en-US" sz="6600"/>
              <a:t> </a:t>
            </a:r>
            <a:r>
              <a:rPr lang="en-US" sz="6600" err="1"/>
              <a:t>ecouter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62093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roquis, dessin, arbre, noir et blanc&#10;&#10;Description générée automatiquement">
            <a:extLst>
              <a:ext uri="{FF2B5EF4-FFF2-40B4-BE49-F238E27FC236}">
                <a16:creationId xmlns:a16="http://schemas.microsoft.com/office/drawing/2014/main" id="{080DF5D4-3DA1-93D8-3F7F-336AA030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93" y="165667"/>
            <a:ext cx="6455673" cy="4862422"/>
          </a:xfrm>
          <a:prstGeom prst="rect">
            <a:avLst/>
          </a:prstGeom>
        </p:spPr>
      </p:pic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-27940" y="892810"/>
            <a:ext cx="6129655" cy="812058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 sz="3600" b="0" i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algn="ctr"/>
            <a:r>
              <a:rPr lang="en-US" b="1" dirty="0">
                <a:ea typeface="PingFang SC"/>
                <a:cs typeface="Poppins Light"/>
              </a:rPr>
              <a:t>AGENDA</a:t>
            </a:r>
            <a:endParaRPr lang="fr-FR" b="1" dirty="0"/>
          </a:p>
        </p:txBody>
      </p:sp>
      <p:sp>
        <p:nvSpPr>
          <p:cNvPr id="6" name="body1">
            <a:extLst>
              <a:ext uri="{FF2B5EF4-FFF2-40B4-BE49-F238E27FC236}">
                <a16:creationId xmlns:a16="http://schemas.microsoft.com/office/drawing/2014/main" id="{5405308A-96A8-C955-0CF9-5855F662FF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2474" y="3139572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1. </a:t>
            </a:r>
            <a:r>
              <a:rPr lang="en-US" dirty="0" err="1"/>
              <a:t>L’affichage</a:t>
            </a:r>
            <a:r>
              <a:rPr lang="en-US" dirty="0"/>
              <a:t> info et </a:t>
            </a:r>
            <a:r>
              <a:rPr lang="en-US" dirty="0" err="1"/>
              <a:t>fratrie</a:t>
            </a:r>
            <a:endParaRPr lang="en-US" dirty="0"/>
          </a:p>
        </p:txBody>
      </p:sp>
      <p:sp>
        <p:nvSpPr>
          <p:cNvPr id="7" name="body2">
            <a:extLst>
              <a:ext uri="{FF2B5EF4-FFF2-40B4-BE49-F238E27FC236}">
                <a16:creationId xmlns:a16="http://schemas.microsoft.com/office/drawing/2014/main" id="{82DC935C-4486-EE0F-D4F9-F3492AAB92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2474" y="3627864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2. </a:t>
            </a:r>
            <a:r>
              <a:rPr lang="en-US"/>
              <a:t>Affichage</a:t>
            </a:r>
            <a:r>
              <a:rPr lang="en-US" dirty="0"/>
              <a:t> de </a:t>
            </a:r>
            <a:r>
              <a:rPr lang="en-US" dirty="0" err="1"/>
              <a:t>l’arbre</a:t>
            </a:r>
            <a:endParaRPr lang="en-US" dirty="0"/>
          </a:p>
        </p:txBody>
      </p:sp>
      <p:sp>
        <p:nvSpPr>
          <p:cNvPr id="13" name="body3">
            <a:extLst>
              <a:ext uri="{FF2B5EF4-FFF2-40B4-BE49-F238E27FC236}">
                <a16:creationId xmlns:a16="http://schemas.microsoft.com/office/drawing/2014/main" id="{F1BFB0B0-D6C5-FA3A-2F7D-CDF49B1A7E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92474" y="4116156"/>
            <a:ext cx="5971281" cy="366721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5842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2pPr>
            <a:lvl3pPr marL="10414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3pPr>
            <a:lvl4pPr marL="14986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4pPr>
            <a:lvl5pPr marL="1955800" indent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000" b="0" i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5pPr>
          </a:lstStyle>
          <a:p>
            <a:pPr lvl="0"/>
            <a:r>
              <a:rPr lang="en-US" dirty="0"/>
              <a:t>3. Export </a:t>
            </a:r>
            <a:r>
              <a:rPr lang="en-US" dirty="0" err="1"/>
              <a:t>d’abre</a:t>
            </a:r>
            <a:r>
              <a:rPr lang="en-US" dirty="0"/>
              <a:t> et des </a:t>
            </a:r>
            <a:r>
              <a:rPr lang="en-US" dirty="0" err="1"/>
              <a:t>informations</a:t>
            </a:r>
            <a:endParaRPr lang="en-US" dirty="0"/>
          </a:p>
          <a:p>
            <a:pPr lvl="0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0BE3DF-6BC4-AE53-CB7F-4BD6EAE5DF82}"/>
              </a:ext>
            </a:extLst>
          </p:cNvPr>
          <p:cNvSpPr txBox="1"/>
          <p:nvPr/>
        </p:nvSpPr>
        <p:spPr>
          <a:xfrm>
            <a:off x="909902" y="4604448"/>
            <a:ext cx="5638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ea typeface="PingFang SC Medium" panose="020B0400000000000000"/>
              </a:rPr>
              <a:t>4. Image </a:t>
            </a:r>
            <a:r>
              <a:rPr lang="en-US" sz="2400" err="1">
                <a:solidFill>
                  <a:schemeClr val="bg1"/>
                </a:solidFill>
                <a:ea typeface="PingFang SC Medium" panose="020B0400000000000000"/>
              </a:rPr>
              <a:t>aléatoire</a:t>
            </a:r>
            <a:r>
              <a:rPr lang="en-US" sz="2400">
                <a:solidFill>
                  <a:schemeClr val="bg1"/>
                </a:solidFill>
                <a:ea typeface="PingFang SC Medium" panose="020B0400000000000000"/>
              </a:rPr>
              <a:t> pour </a:t>
            </a:r>
            <a:r>
              <a:rPr lang="en-US" sz="2400" err="1">
                <a:solidFill>
                  <a:schemeClr val="bg1"/>
                </a:solidFill>
                <a:ea typeface="PingFang SC Medium" panose="020B0400000000000000"/>
              </a:rPr>
              <a:t>chaque</a:t>
            </a:r>
            <a:r>
              <a:rPr lang="en-US" sz="2400">
                <a:solidFill>
                  <a:schemeClr val="bg1"/>
                </a:solidFill>
                <a:ea typeface="PingFang SC Medium" panose="020B0400000000000000"/>
              </a:rPr>
              <a:t> </a:t>
            </a:r>
            <a:r>
              <a:rPr lang="en-US" sz="2400" err="1">
                <a:solidFill>
                  <a:schemeClr val="bg1"/>
                </a:solidFill>
                <a:ea typeface="PingFang SC Medium" panose="020B0400000000000000"/>
              </a:rPr>
              <a:t>personne</a:t>
            </a:r>
            <a:endParaRPr lang="en-US" sz="2400">
              <a:solidFill>
                <a:schemeClr val="bg1"/>
              </a:solidFill>
              <a:ea typeface="PingFang SC Medium" panose="020B0400000000000000"/>
            </a:endParaRPr>
          </a:p>
          <a:p>
            <a:endParaRPr lang="en-US" sz="2400">
              <a:solidFill>
                <a:schemeClr val="bg1"/>
              </a:solidFill>
              <a:ea typeface="PingFang SC Medium" panose="020B040000000000000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B0C686-345F-DDA4-7A76-6FD2366E7EF5}"/>
              </a:ext>
            </a:extLst>
          </p:cNvPr>
          <p:cNvSpPr txBox="1"/>
          <p:nvPr/>
        </p:nvSpPr>
        <p:spPr>
          <a:xfrm>
            <a:off x="892474" y="5102977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5. Choix du </a:t>
            </a:r>
            <a:r>
              <a:rPr lang="en-US" sz="2400" err="1">
                <a:solidFill>
                  <a:schemeClr val="bg1"/>
                </a:solidFill>
              </a:rPr>
              <a:t>fichier</a:t>
            </a:r>
            <a:r>
              <a:rPr lang="en-US" sz="2400">
                <a:solidFill>
                  <a:schemeClr val="bg1"/>
                </a:solidFill>
              </a:rPr>
              <a:t> et menu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06C47D66-82F4-DC7E-8E68-97C3C4BA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640000">
            <a:off x="8716164" y="3366431"/>
            <a:ext cx="4286250" cy="3571875"/>
          </a:xfrm>
          <a:prstGeom prst="rect">
            <a:avLst/>
          </a:prstGeom>
        </p:spPr>
      </p:pic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3034437" y="475867"/>
            <a:ext cx="6129655" cy="812058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 sz="3600" b="0" i="0">
                <a:solidFill>
                  <a:srgbClr val="18A1A8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algn="ctr"/>
            <a:r>
              <a:rPr lang="en-US" b="1" dirty="0">
                <a:ea typeface="PingFang SC"/>
                <a:cs typeface="Poppins Light"/>
              </a:rPr>
              <a:t>POPULATION</a:t>
            </a:r>
            <a:endParaRPr lang="fr-FR" b="1" dirty="0"/>
          </a:p>
        </p:txBody>
      </p:sp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635EA124-6F60-3938-BDFD-9F4990E8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63" y="1296389"/>
            <a:ext cx="7867470" cy="1892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11A3982-1950-97CE-8E09-1177189845B3}"/>
              </a:ext>
            </a:extLst>
          </p:cNvPr>
          <p:cNvSpPr txBox="1"/>
          <p:nvPr/>
        </p:nvSpPr>
        <p:spPr>
          <a:xfrm>
            <a:off x="4315006" y="3872979"/>
            <a:ext cx="523048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fr-FR" sz="2000" dirty="0">
                <a:solidFill>
                  <a:srgbClr val="18A1A8"/>
                </a:solidFill>
                <a:ea typeface="等线"/>
              </a:rPr>
              <a:t>Insertion de chaque structure dans un tableau</a:t>
            </a:r>
            <a:endParaRPr lang="fr-FR"/>
          </a:p>
          <a:p>
            <a:pPr marL="342900" indent="-342900">
              <a:buFont typeface="Wingdings"/>
              <a:buChar char="§"/>
            </a:pPr>
            <a:endParaRPr lang="fr-FR" sz="2000" dirty="0">
              <a:solidFill>
                <a:srgbClr val="18A1A8"/>
              </a:solidFill>
              <a:ea typeface="等线"/>
            </a:endParaRPr>
          </a:p>
          <a:p>
            <a:pPr marL="342900" indent="-342900">
              <a:buFont typeface="Wingdings"/>
              <a:buChar char="§"/>
            </a:pPr>
            <a:r>
              <a:rPr lang="fr-FR" sz="2000" dirty="0">
                <a:solidFill>
                  <a:srgbClr val="18A1A8"/>
                </a:solidFill>
                <a:ea typeface="等线"/>
              </a:rPr>
              <a:t>Accès plus rapide sans parcours ni fonction de </a:t>
            </a:r>
            <a:r>
              <a:rPr lang="fr-FR" sz="2000" dirty="0" err="1">
                <a:solidFill>
                  <a:srgbClr val="18A1A8"/>
                </a:solidFill>
                <a:ea typeface="等线"/>
              </a:rPr>
              <a:t>hashage</a:t>
            </a:r>
            <a:r>
              <a:rPr lang="fr-FR" sz="2000" dirty="0">
                <a:solidFill>
                  <a:srgbClr val="18A1A8"/>
                </a:solidFill>
                <a:ea typeface="等线"/>
              </a:rPr>
              <a:t> (ID = Indice)</a:t>
            </a:r>
          </a:p>
          <a:p>
            <a:pPr marL="342900" indent="-342900">
              <a:buFont typeface="Wingdings"/>
              <a:buChar char="§"/>
            </a:pPr>
            <a:endParaRPr lang="fr-FR" sz="2000" dirty="0">
              <a:solidFill>
                <a:srgbClr val="18A1A8"/>
              </a:solidFill>
              <a:ea typeface="等线"/>
            </a:endParaRPr>
          </a:p>
          <a:p>
            <a:pPr marL="342900" indent="-342900">
              <a:buFont typeface="Wingdings"/>
              <a:buChar char="§"/>
            </a:pPr>
            <a:r>
              <a:rPr lang="fr-FR" sz="2000" dirty="0">
                <a:solidFill>
                  <a:srgbClr val="18A1A8"/>
                </a:solidFill>
                <a:ea typeface="等线"/>
              </a:rPr>
              <a:t>Liaison de chaque pointeur père/mère à sa structure (Création d'un arbre binaire)</a:t>
            </a:r>
          </a:p>
        </p:txBody>
      </p:sp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1874C12-9906-EB1B-ADFD-6C820664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26" y="1302320"/>
            <a:ext cx="3624891" cy="45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49BA16FB-30F4-954F-3F45-515F9EDB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975027" y="3145414"/>
            <a:ext cx="4286250" cy="3571875"/>
          </a:xfrm>
          <a:prstGeom prst="rect">
            <a:avLst/>
          </a:prstGeom>
        </p:spPr>
      </p:pic>
      <p:pic>
        <p:nvPicPr>
          <p:cNvPr id="3" name="Image 2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0C0B13EB-7024-3D5E-7C97-69717FB0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319163" y="-75114"/>
            <a:ext cx="4286250" cy="3571875"/>
          </a:xfrm>
          <a:prstGeom prst="rect">
            <a:avLst/>
          </a:prstGeom>
        </p:spPr>
      </p:pic>
      <p:pic>
        <p:nvPicPr>
          <p:cNvPr id="6" name="shap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61" y="5173859"/>
            <a:ext cx="3348000" cy="57600"/>
          </a:xfrm>
          <a:prstGeom prst="rect">
            <a:avLst/>
          </a:prstGeom>
        </p:spPr>
      </p:pic>
      <p:pic>
        <p:nvPicPr>
          <p:cNvPr id="8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63" y="5188650"/>
            <a:ext cx="3348000" cy="57600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52868" y="422296"/>
            <a:ext cx="10800000" cy="615600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pPr algn="ctr"/>
            <a:r>
              <a:rPr lang="en-US" b="1" dirty="0">
                <a:solidFill>
                  <a:srgbClr val="18A1A8"/>
                </a:solidFill>
                <a:ea typeface="PingFang SC Light"/>
                <a:cs typeface="Poppins Light"/>
              </a:rPr>
              <a:t>INFORMATIONS</a:t>
            </a:r>
            <a:endParaRPr lang="fr-FR" b="1" dirty="0">
              <a:ea typeface="PingFang SC Light"/>
            </a:endParaRP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2382926" y="3841463"/>
            <a:ext cx="334800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rIns="91440" bIns="72000" anchor="t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algn="l">
              <a:defRPr/>
            </a:lvl6pPr>
          </a:lstStyle>
          <a:p>
            <a:pPr marL="285750" lvl="0" indent="-28575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Informations personnelles</a:t>
            </a:r>
            <a:endParaRPr lang="en-US"/>
          </a:p>
          <a:p>
            <a:pPr marL="285750" indent="-285750">
              <a:buFont typeface="Wingdings" panose="020B0604020202090204" pitchFamily="34" charset="0"/>
              <a:buChar char="§"/>
            </a:pPr>
            <a:r>
              <a:rPr lang="en-US" err="1">
                <a:ea typeface="PingFang SC Medium"/>
              </a:rPr>
              <a:t>Identité</a:t>
            </a:r>
            <a:r>
              <a:rPr lang="en-US">
                <a:ea typeface="PingFang SC Medium"/>
              </a:rPr>
              <a:t> des parents</a:t>
            </a: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6957561" y="4090343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rIns="91440" bIns="72000" anchor="t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Fraterie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CA49DC-26E2-2D30-D818-E508B10D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883" y="2039164"/>
            <a:ext cx="3854007" cy="148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0F3AEEA3-3780-6152-B486-F2EAC67B1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755" y="1870944"/>
            <a:ext cx="3353698" cy="18077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C6A4EB19-2811-57F2-874A-5F967F63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240000">
            <a:off x="7694038" y="-209145"/>
            <a:ext cx="4286250" cy="3571875"/>
          </a:xfrm>
          <a:prstGeom prst="rect">
            <a:avLst/>
          </a:prstGeom>
        </p:spPr>
      </p:pic>
      <p:pic>
        <p:nvPicPr>
          <p:cNvPr id="6" name="Image 5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A1892396-48E0-BB77-0203-0D548AB2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">
            <a:off x="7190831" y="3629610"/>
            <a:ext cx="4286250" cy="3571875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26" y="2869591"/>
            <a:ext cx="6455410" cy="1299210"/>
          </a:xfrm>
          <a:prstGeom prst="rect">
            <a:avLst/>
          </a:prstGeom>
        </p:spPr>
      </p:pic>
      <p:sp>
        <p:nvSpPr>
          <p:cNvPr id="21" name="body1">
            <a:extLst>
              <a:ext uri="{FF2B5EF4-FFF2-40B4-BE49-F238E27FC236}">
                <a16:creationId xmlns:a16="http://schemas.microsoft.com/office/drawing/2014/main" id="{4B679E88-04EC-B1C2-EA59-A0EA2F0DF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60591" y="2768794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rIns="91440" bIns="72000" anchor="t"/>
          <a:lstStyle>
            <a:lvl1pPr>
              <a:defRPr lang="en-US" sz="1800" b="0" i="0" dirty="0">
                <a:solidFill>
                  <a:schemeClr val="bg1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285750" indent="-285750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Selection avec le Nom et Prénom</a:t>
            </a:r>
          </a:p>
          <a:p>
            <a:pPr marL="285750" indent="-285750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Font typeface="Wingdings" panose="020B0604020202090204" pitchFamily="34" charset="0"/>
              <a:buChar char="§"/>
            </a:pPr>
            <a:r>
              <a:rPr lang="en-US" err="1">
                <a:ea typeface="PingFang SC Medium"/>
              </a:rPr>
              <a:t>Affichage</a:t>
            </a:r>
            <a:r>
              <a:rPr lang="en-US">
                <a:ea typeface="PingFang SC Medium"/>
              </a:rPr>
              <a:t> de </a:t>
            </a:r>
            <a:r>
              <a:rPr lang="en-US" err="1">
                <a:ea typeface="PingFang SC Medium"/>
              </a:rPr>
              <a:t>chaque</a:t>
            </a:r>
            <a:r>
              <a:rPr lang="en-US">
                <a:ea typeface="PingFang SC Medium"/>
              </a:rPr>
              <a:t> génération</a:t>
            </a:r>
          </a:p>
          <a:p>
            <a:pPr marL="285750" indent="-285750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Temps de réalisation</a:t>
            </a:r>
            <a:endParaRPr lang="en-US"/>
          </a:p>
        </p:txBody>
      </p:sp>
      <p:sp>
        <p:nvSpPr>
          <p:cNvPr id="22" name="header">
            <a:extLst>
              <a:ext uri="{FF2B5EF4-FFF2-40B4-BE49-F238E27FC236}">
                <a16:creationId xmlns:a16="http://schemas.microsoft.com/office/drawing/2014/main" id="{EDC8FEDC-3060-C716-BE5A-805256DC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553" y="309307"/>
            <a:ext cx="6699825" cy="73426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 lang="en-US" sz="3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1pPr>
          </a:lstStyle>
          <a:p>
            <a:pPr algn="ctr"/>
            <a:r>
              <a:rPr lang="en-US" sz="4400" b="1">
                <a:solidFill>
                  <a:srgbClr val="00B0F0"/>
                </a:solidFill>
                <a:ea typeface="PingFang SC Light"/>
                <a:cs typeface="Poppins Light"/>
              </a:rPr>
              <a:t>ARBRE</a:t>
            </a:r>
            <a:endParaRPr lang="fr-FR" b="1">
              <a:ea typeface="PingFang SC Ligh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4212650-CF0D-BC72-34A6-F1A5B51C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9" y="1045143"/>
            <a:ext cx="4385275" cy="5270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3" cy="685800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algn="ctr"/>
            <a:r>
              <a:rPr lang="en-US"/>
              <a:t>Affichage de </a:t>
            </a:r>
            <a:r>
              <a:rPr lang="en-US" err="1"/>
              <a:t>l’arbre</a:t>
            </a:r>
            <a:endParaRPr lang="en-US"/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96C54BC1-17CC-05FA-0208-027CE15A50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8297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0" name="number2">
            <a:extLst>
              <a:ext uri="{FF2B5EF4-FFF2-40B4-BE49-F238E27FC236}">
                <a16:creationId xmlns:a16="http://schemas.microsoft.com/office/drawing/2014/main" id="{6857EEF6-9FE1-01E0-A1D2-1358B228B40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17300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5494D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14" name="body1">
            <a:extLst>
              <a:ext uri="{FF2B5EF4-FFF2-40B4-BE49-F238E27FC236}">
                <a16:creationId xmlns:a16="http://schemas.microsoft.com/office/drawing/2014/main" id="{9A6B103D-8307-49C1-2B78-8E22B3AE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i="0" kern="120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 algn="ctr"/>
            <a:r>
              <a:rPr lang="en-US" sz="2800"/>
              <a:t>Site:</a:t>
            </a:r>
          </a:p>
          <a:p>
            <a:pPr lvl="0" algn="ctr"/>
            <a:r>
              <a:rPr lang="en-US" sz="2800" err="1"/>
              <a:t>Préfixe</a:t>
            </a:r>
            <a:endParaRPr lang="en-US" sz="2800"/>
          </a:p>
        </p:txBody>
      </p:sp>
      <p:sp>
        <p:nvSpPr>
          <p:cNvPr id="17" name="body2">
            <a:extLst>
              <a:ext uri="{FF2B5EF4-FFF2-40B4-BE49-F238E27FC236}">
                <a16:creationId xmlns:a16="http://schemas.microsoft.com/office/drawing/2014/main" id="{59D84664-50B6-6569-9970-3D602E11AA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sz="2800"/>
              <a:t>Console:</a:t>
            </a:r>
          </a:p>
          <a:p>
            <a:pPr marL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</a:pPr>
            <a:r>
              <a:rPr lang="en-US" sz="2800" err="1"/>
              <a:t>Largeur</a:t>
            </a:r>
            <a:endParaRPr 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3" y="0"/>
            <a:ext cx="12205253" cy="685800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3"/>
          <a:srcRect l="7000" r="7000"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0"/>
            </a:avLst>
          </a:prstGeom>
        </p:spPr>
      </p:pic>
      <p:pic>
        <p:nvPicPr>
          <p:cNvPr id="5" name="list-item-img3"/>
          <p:cNvPicPr>
            <a:picLocks noChangeAspect="1"/>
          </p:cNvPicPr>
          <p:nvPr/>
        </p:nvPicPr>
        <p:blipFill>
          <a:blip r:embed="rId4"/>
          <a:srcRect l="6000" r="6000"/>
          <a:stretch>
            <a:fillRect/>
          </a:stretch>
        </p:blipFill>
        <p:spPr>
          <a:xfrm>
            <a:off x="8115226" y="1979435"/>
            <a:ext cx="3288553" cy="2467436"/>
          </a:xfrm>
          <a:prstGeom prst="roundRect">
            <a:avLst>
              <a:gd name="adj" fmla="val 0"/>
            </a:avLst>
          </a:prstGeom>
        </p:spPr>
      </p:pic>
      <p:pic>
        <p:nvPicPr>
          <p:cNvPr id="6" name="shape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38" y="6128609"/>
            <a:ext cx="3348000" cy="57600"/>
          </a:xfrm>
          <a:prstGeom prst="rect">
            <a:avLst/>
          </a:prstGeom>
        </p:spPr>
      </p:pic>
      <p:pic>
        <p:nvPicPr>
          <p:cNvPr id="7" name="shap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74" y="6128609"/>
            <a:ext cx="3348000" cy="57600"/>
          </a:xfrm>
          <a:prstGeom prst="rect">
            <a:avLst/>
          </a:prstGeom>
        </p:spPr>
      </p:pic>
      <p:pic>
        <p:nvPicPr>
          <p:cNvPr id="8" name="shap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22" y="6128609"/>
            <a:ext cx="3348000" cy="57600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pPr algn="ctr"/>
            <a:r>
              <a:rPr lang="en-US"/>
              <a:t>Export </a:t>
            </a:r>
            <a:r>
              <a:rPr lang="en-US" err="1"/>
              <a:t>d’arbre</a:t>
            </a:r>
            <a:r>
              <a:rPr lang="en-US"/>
              <a:t> et info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791022" y="4477863"/>
            <a:ext cx="334800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/>
              <a:t>Structure de l </a:t>
            </a:r>
            <a:r>
              <a:rPr lang="en-US" err="1"/>
              <a:t>arbre</a:t>
            </a:r>
            <a:r>
              <a:rPr lang="en-US"/>
              <a:t> </a:t>
            </a:r>
          </a:p>
          <a:p>
            <a:pPr lvl="4"/>
            <a:r>
              <a:rPr lang="en-US"/>
              <a:t>-</a:t>
            </a:r>
            <a:r>
              <a:rPr lang="en-US" err="1"/>
              <a:t>creationde</a:t>
            </a:r>
            <a:r>
              <a:rPr lang="en-US"/>
              <a:t> </a:t>
            </a:r>
            <a:r>
              <a:rPr lang="en-US" err="1"/>
              <a:t>l’abre</a:t>
            </a:r>
            <a:endParaRPr lang="en-US"/>
          </a:p>
          <a:p>
            <a:pPr lvl="4"/>
            <a:r>
              <a:rPr lang="en-US"/>
              <a:t>-creation de </a:t>
            </a:r>
            <a:r>
              <a:rPr lang="en-US" err="1"/>
              <a:t>fichier</a:t>
            </a:r>
            <a:r>
              <a:rPr lang="en-US"/>
              <a:t> html</a:t>
            </a:r>
          </a:p>
          <a:p>
            <a:pPr lvl="4"/>
            <a:r>
              <a:rPr lang="en-US"/>
              <a:t>-inclusion des parent</a:t>
            </a:r>
          </a:p>
        </p:txBody>
      </p:sp>
      <p:sp>
        <p:nvSpPr>
          <p:cNvPr id="26" name="body2"/>
          <p:cNvSpPr>
            <a:spLocks noGrp="1"/>
          </p:cNvSpPr>
          <p:nvPr>
            <p:ph sz="quarter" idx="29"/>
          </p:nvPr>
        </p:nvSpPr>
        <p:spPr>
          <a:xfrm>
            <a:off x="4486774" y="4460930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Details Personnel et lien</a:t>
            </a:r>
            <a:endParaRPr lang="en-US" dirty="0"/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-Information </a:t>
            </a:r>
            <a:r>
              <a:rPr lang="en-US" err="1"/>
              <a:t>personnelles</a:t>
            </a:r>
            <a:endParaRPr lang="en-US"/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-liens </a:t>
            </a:r>
            <a:r>
              <a:rPr lang="en-US" err="1"/>
              <a:t>vers</a:t>
            </a:r>
            <a:r>
              <a:rPr lang="en-US"/>
              <a:t> les parents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-Affichage </a:t>
            </a: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8116600" y="4443997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lvl="0" indent="0" fontAlgn="auto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Preparation et </a:t>
            </a:r>
            <a:r>
              <a:rPr lang="en-US" err="1"/>
              <a:t>Nettoyage</a:t>
            </a:r>
            <a:endParaRPr lang="en-US"/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-</a:t>
            </a:r>
            <a:r>
              <a:rPr lang="en-US" err="1"/>
              <a:t>Supprimer</a:t>
            </a:r>
            <a:r>
              <a:rPr lang="en-US"/>
              <a:t> et </a:t>
            </a:r>
            <a:r>
              <a:rPr lang="en-US" err="1"/>
              <a:t>recreer</a:t>
            </a:r>
            <a:r>
              <a:rPr lang="en-US"/>
              <a:t> le </a:t>
            </a:r>
            <a:r>
              <a:rPr lang="en-US" err="1"/>
              <a:t>dossir</a:t>
            </a:r>
            <a:endParaRPr lang="en-US"/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r>
              <a:rPr lang="en-US"/>
              <a:t>-</a:t>
            </a:r>
            <a:r>
              <a:rPr lang="en-US" err="1"/>
              <a:t>copie</a:t>
            </a:r>
            <a:r>
              <a:rPr lang="en-US"/>
              <a:t> des </a:t>
            </a:r>
            <a:r>
              <a:rPr lang="en-US" err="1"/>
              <a:t>fichier</a:t>
            </a:r>
            <a:r>
              <a:rPr lang="en-US"/>
              <a:t> necessaire</a:t>
            </a:r>
          </a:p>
          <a:p>
            <a:pPr marL="0" lvl="4" indent="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</a:pPr>
            <a:endParaRPr lang="en-US"/>
          </a:p>
        </p:txBody>
      </p:sp>
      <p:pic>
        <p:nvPicPr>
          <p:cNvPr id="3074" name="Picture 2" descr="Les arbres binaires de recherche • Bibliothèque • Zeste de ...">
            <a:extLst>
              <a:ext uri="{FF2B5EF4-FFF2-40B4-BE49-F238E27FC236}">
                <a16:creationId xmlns:a16="http://schemas.microsoft.com/office/drawing/2014/main" id="{A08FE30E-0B20-9CCF-DEBE-02F44C53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5" y="2207007"/>
            <a:ext cx="2304369" cy="223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croquis, dessin, arbre, noir et blanc&#10;&#10;Description générée automatiquement">
            <a:extLst>
              <a:ext uri="{FF2B5EF4-FFF2-40B4-BE49-F238E27FC236}">
                <a16:creationId xmlns:a16="http://schemas.microsoft.com/office/drawing/2014/main" id="{8390B5F2-06A7-BB6D-71BF-F05AC639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8" y="4223"/>
            <a:ext cx="5923710" cy="4416725"/>
          </a:xfrm>
          <a:prstGeom prst="rect">
            <a:avLst/>
          </a:prstGeom>
        </p:spPr>
      </p:pic>
      <p:pic>
        <p:nvPicPr>
          <p:cNvPr id="15" name="Image 14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404F8FA5-3FCA-D462-96A9-7E7EF57FD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40000">
            <a:off x="8637283" y="-568437"/>
            <a:ext cx="4286250" cy="3571875"/>
          </a:xfrm>
          <a:prstGeom prst="rect">
            <a:avLst/>
          </a:prstGeom>
        </p:spPr>
      </p:pic>
      <p:pic>
        <p:nvPicPr>
          <p:cNvPr id="6" name="shap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440" y="3051854"/>
            <a:ext cx="3348000" cy="57600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969170" y="911127"/>
            <a:ext cx="10800000" cy="615600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ingFang SC Light" panose="020B0300000000000000" pitchFamily="34" charset="-122"/>
                <a:ea typeface="+mj-ea"/>
                <a:cs typeface="Poppins Light" panose="00000A00000000000000" charset="0"/>
              </a:defRPr>
            </a:lvl1pPr>
          </a:lstStyle>
          <a:p>
            <a:pPr algn="ctr"/>
            <a:r>
              <a:rPr lang="en-US" b="1" dirty="0">
                <a:solidFill>
                  <a:srgbClr val="18A1A8"/>
                </a:solidFill>
                <a:ea typeface="PingFang SC Light"/>
                <a:cs typeface="Poppins Light"/>
              </a:rPr>
              <a:t>MENU</a:t>
            </a:r>
            <a:endParaRPr lang="fr-FR" b="1" dirty="0">
              <a:solidFill>
                <a:srgbClr val="18A1A8"/>
              </a:solidFill>
              <a:ea typeface="PingFang SC Light"/>
            </a:endParaRP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8404148" y="2359280"/>
            <a:ext cx="3362704" cy="614033"/>
          </a:xfrm>
          <a:prstGeom prst="rect">
            <a:avLst/>
          </a:prstGeom>
          <a:noFill/>
          <a:ln>
            <a:noFill/>
          </a:ln>
        </p:spPr>
        <p:txBody>
          <a:bodyPr lIns="36000" tIns="144000" rIns="91440" bIns="72000" anchor="t"/>
          <a:lstStyle>
            <a:lvl1pPr>
              <a:defRPr lang="en-US" sz="1800" b="0" i="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400" b="0" i="0" dirty="0">
                <a:solidFill>
                  <a:schemeClr val="bg1"/>
                </a:solidFill>
                <a:latin typeface="PingFang SC" panose="020B0400000000000000" pitchFamily="34" charset="-122"/>
                <a:cs typeface="PingFang SC" panose="020B0400000000000000" pitchFamily="34" charset="-122"/>
              </a:defRPr>
            </a:lvl5pPr>
          </a:lstStyle>
          <a:p>
            <a:pPr marL="0" indent="0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US">
                <a:ea typeface="PingFang SC Medium"/>
              </a:rPr>
              <a:t>UTILISATION AU CHOIX</a:t>
            </a:r>
            <a:endParaRPr lang="fr-FR"/>
          </a:p>
        </p:txBody>
      </p:sp>
      <p:pic>
        <p:nvPicPr>
          <p:cNvPr id="9" name="Image 8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E4CB32E7-96A7-5D57-0309-DC18F192C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79" y="1915154"/>
            <a:ext cx="7486650" cy="3228975"/>
          </a:xfrm>
          <a:prstGeom prst="rect">
            <a:avLst/>
          </a:prstGeom>
        </p:spPr>
      </p:pic>
      <p:pic>
        <p:nvPicPr>
          <p:cNvPr id="10" name="shape3">
            <a:extLst>
              <a:ext uri="{FF2B5EF4-FFF2-40B4-BE49-F238E27FC236}">
                <a16:creationId xmlns:a16="http://schemas.microsoft.com/office/drawing/2014/main" id="{B4CBAC7C-DCCB-EF58-A67A-A8094790F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439" y="3900118"/>
            <a:ext cx="3348000" cy="57600"/>
          </a:xfrm>
          <a:prstGeom prst="rect">
            <a:avLst/>
          </a:prstGeom>
        </p:spPr>
      </p:pic>
      <p:sp>
        <p:nvSpPr>
          <p:cNvPr id="12" name="body3">
            <a:extLst>
              <a:ext uri="{FF2B5EF4-FFF2-40B4-BE49-F238E27FC236}">
                <a16:creationId xmlns:a16="http://schemas.microsoft.com/office/drawing/2014/main" id="{3BA5899E-505D-F28B-5ABE-4F52A21AE5DC}"/>
              </a:ext>
            </a:extLst>
          </p:cNvPr>
          <p:cNvSpPr txBox="1">
            <a:spLocks/>
          </p:cNvSpPr>
          <p:nvPr/>
        </p:nvSpPr>
        <p:spPr>
          <a:xfrm>
            <a:off x="8412774" y="3216171"/>
            <a:ext cx="3362704" cy="614033"/>
          </a:xfrm>
          <a:prstGeom prst="rect">
            <a:avLst/>
          </a:prstGeom>
          <a:noFill/>
          <a:ln>
            <a:noFill/>
          </a:ln>
        </p:spPr>
        <p:txBody>
          <a:bodyPr lIns="36000" tIns="144000" rIns="91440" bIns="7200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7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fr-FR">
                <a:ea typeface="PingFang SC Medium"/>
              </a:rPr>
              <a:t>COMPLEXITE EN TEMPS REEL</a:t>
            </a:r>
            <a:endParaRPr lang="fr-FR"/>
          </a:p>
        </p:txBody>
      </p:sp>
      <p:pic>
        <p:nvPicPr>
          <p:cNvPr id="13" name="shape3">
            <a:extLst>
              <a:ext uri="{FF2B5EF4-FFF2-40B4-BE49-F238E27FC236}">
                <a16:creationId xmlns:a16="http://schemas.microsoft.com/office/drawing/2014/main" id="{84B87AFF-AC1B-F713-7620-95F5CF124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438" y="4805891"/>
            <a:ext cx="3348000" cy="57600"/>
          </a:xfrm>
          <a:prstGeom prst="rect">
            <a:avLst/>
          </a:prstGeom>
        </p:spPr>
      </p:pic>
      <p:sp>
        <p:nvSpPr>
          <p:cNvPr id="14" name="body3">
            <a:extLst>
              <a:ext uri="{FF2B5EF4-FFF2-40B4-BE49-F238E27FC236}">
                <a16:creationId xmlns:a16="http://schemas.microsoft.com/office/drawing/2014/main" id="{368E8862-0131-F657-F127-633A406EAC2E}"/>
              </a:ext>
            </a:extLst>
          </p:cNvPr>
          <p:cNvSpPr txBox="1">
            <a:spLocks/>
          </p:cNvSpPr>
          <p:nvPr/>
        </p:nvSpPr>
        <p:spPr>
          <a:xfrm>
            <a:off x="8412773" y="4121944"/>
            <a:ext cx="3362704" cy="614033"/>
          </a:xfrm>
          <a:prstGeom prst="rect">
            <a:avLst/>
          </a:prstGeom>
          <a:noFill/>
          <a:ln>
            <a:noFill/>
          </a:ln>
        </p:spPr>
        <p:txBody>
          <a:bodyPr lIns="36000" tIns="144000" rIns="91440" bIns="7200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lang="en-US" sz="1800" b="0" i="0" kern="1200" dirty="0">
                <a:solidFill>
                  <a:srgbClr val="18A1A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lang="en-US" sz="1400" b="0" i="0" kern="1200" dirty="0">
                <a:solidFill>
                  <a:schemeClr val="bg1"/>
                </a:solidFill>
                <a:latin typeface="PingFang SC" panose="020B0400000000000000" pitchFamily="34" charset="-122"/>
                <a:ea typeface="+mn-ea"/>
                <a:cs typeface="PingFang SC" panose="020B0400000000000000" pitchFamily="34" charset="-122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7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fr-FR">
                <a:ea typeface="PingFang SC Medium"/>
              </a:rPr>
              <a:t>MULTITUDE DE CHOIX</a:t>
            </a:r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roquis, dessin, arbre, noir et blanc&#10;&#10;Description générée automatiquement">
            <a:extLst>
              <a:ext uri="{FF2B5EF4-FFF2-40B4-BE49-F238E27FC236}">
                <a16:creationId xmlns:a16="http://schemas.microsoft.com/office/drawing/2014/main" id="{D880D696-B963-79A9-A306-BADED596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60" y="1116093"/>
            <a:ext cx="7533974" cy="5739441"/>
          </a:xfrm>
          <a:prstGeom prst="rect">
            <a:avLst/>
          </a:prstGeom>
        </p:spPr>
      </p:pic>
      <p:pic>
        <p:nvPicPr>
          <p:cNvPr id="6" name="Image 5" descr="Une image contenant dessin, croquis, art, flocon de neige&#10;&#10;Description générée automatiquement">
            <a:extLst>
              <a:ext uri="{FF2B5EF4-FFF2-40B4-BE49-F238E27FC236}">
                <a16:creationId xmlns:a16="http://schemas.microsoft.com/office/drawing/2014/main" id="{A6720FF8-CFC9-D8AA-FC02-5528F6AE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440000">
            <a:off x="8202341" y="-304832"/>
            <a:ext cx="4286250" cy="3571875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5" y="2001520"/>
            <a:ext cx="3264535" cy="3845560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335" y="2001520"/>
            <a:ext cx="3264535" cy="3845560"/>
          </a:xfrm>
          <a:prstGeom prst="rect">
            <a:avLst/>
          </a:prstGeom>
        </p:spPr>
      </p:pic>
      <p:pic>
        <p:nvPicPr>
          <p:cNvPr id="5" name="shap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5" y="2001520"/>
            <a:ext cx="3264535" cy="384556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>
              <a:defRPr kumimoji="0" lang="en-US" sz="4000" b="0" i="0" u="none" strike="noStrike" cap="none" spc="0" normalizeH="0" baseline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oppins Light" panose="00000A00000000000000" charset="0"/>
              </a:defRPr>
            </a:lvl1pPr>
          </a:lstStyle>
          <a:p>
            <a:pPr algn="ctr"/>
            <a:r>
              <a:rPr lang="en-US" b="1">
                <a:solidFill>
                  <a:srgbClr val="18A1A8"/>
                </a:solidFill>
                <a:ea typeface="PingFang SC"/>
                <a:cs typeface="Poppins Light"/>
              </a:rPr>
              <a:t>COMPLEXITE</a:t>
            </a:r>
            <a:endParaRPr lang="fr-FR" b="1">
              <a:solidFill>
                <a:srgbClr val="18A1A8"/>
              </a:solidFill>
            </a:endParaRPr>
          </a:p>
        </p:txBody>
      </p:sp>
      <p:sp>
        <p:nvSpPr>
          <p:cNvPr id="7" name="number1">
            <a:extLst>
              <a:ext uri="{FF2B5EF4-FFF2-40B4-BE49-F238E27FC236}">
                <a16:creationId xmlns:a16="http://schemas.microsoft.com/office/drawing/2014/main" id="{96C54BC1-17CC-05FA-0208-027CE15A50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8297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8" name="number3">
            <a:extLst>
              <a:ext uri="{FF2B5EF4-FFF2-40B4-BE49-F238E27FC236}">
                <a16:creationId xmlns:a16="http://schemas.microsoft.com/office/drawing/2014/main" id="{F320C016-F2B6-5B15-9882-5DE0050856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16131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4CC2C8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03</a:t>
            </a:r>
          </a:p>
        </p:txBody>
      </p:sp>
      <p:sp>
        <p:nvSpPr>
          <p:cNvPr id="10" name="number2">
            <a:extLst>
              <a:ext uri="{FF2B5EF4-FFF2-40B4-BE49-F238E27FC236}">
                <a16:creationId xmlns:a16="http://schemas.microsoft.com/office/drawing/2014/main" id="{6857EEF6-9FE1-01E0-A1D2-1358B228B40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17300" y="246521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5494D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13" name="body3">
            <a:extLst>
              <a:ext uri="{FF2B5EF4-FFF2-40B4-BE49-F238E27FC236}">
                <a16:creationId xmlns:a16="http://schemas.microsoft.com/office/drawing/2014/main" id="{0C0DEF80-9CD8-A46C-1C9E-74A99F8EBE5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 anchor="t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>
                <a:ea typeface="PingFang SC Medium"/>
              </a:rPr>
              <a:t>Fraterie + 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C(n) = n²/(100 * 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P = Puissance CPU</a:t>
            </a:r>
            <a:endParaRPr lang="en-US"/>
          </a:p>
        </p:txBody>
      </p:sp>
      <p:sp>
        <p:nvSpPr>
          <p:cNvPr id="14" name="body1">
            <a:extLst>
              <a:ext uri="{FF2B5EF4-FFF2-40B4-BE49-F238E27FC236}">
                <a16:creationId xmlns:a16="http://schemas.microsoft.com/office/drawing/2014/main" id="{9A6B103D-8307-49C1-2B78-8E22B3AE9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 anchor="t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i="0" kern="120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b="0" i="0" kern="1200" dirty="0">
                <a:solidFill>
                  <a:schemeClr val="bg1"/>
                </a:solidFill>
                <a:latin typeface="PingFang SC Light" panose="020B0300000000000000" pitchFamily="34" charset="-122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r>
              <a:rPr lang="en-US" b="1">
                <a:ea typeface="PingFang SC Medium"/>
              </a:rPr>
              <a:t>Chargement de la population</a:t>
            </a:r>
          </a:p>
          <a:p>
            <a:endParaRPr lang="en-US" dirty="0"/>
          </a:p>
          <a:p>
            <a:pPr marL="342900" indent="-342900"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Instantané</a:t>
            </a:r>
            <a:endParaRPr lang="en-US"/>
          </a:p>
          <a:p>
            <a:endParaRPr lang="en-US" dirty="0"/>
          </a:p>
        </p:txBody>
      </p:sp>
      <p:sp>
        <p:nvSpPr>
          <p:cNvPr id="17" name="body2">
            <a:extLst>
              <a:ext uri="{FF2B5EF4-FFF2-40B4-BE49-F238E27FC236}">
                <a16:creationId xmlns:a16="http://schemas.microsoft.com/office/drawing/2014/main" id="{59D84664-50B6-6569-9970-3D602E11AA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 anchor="t"/>
          <a:lstStyle>
            <a:lvl1pPr>
              <a:defRPr lang="en-US" sz="2000" b="0" i="0" dirty="0">
                <a:solidFill>
                  <a:schemeClr val="bg1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  <a:cs typeface="PingFang SC Medium" panose="020B0400000000000000" pitchFamily="34" charset="-122"/>
              </a:defRPr>
            </a:lvl1pPr>
            <a:lvl5pPr>
              <a:defRPr lang="en-US" sz="1200" b="0" i="0" dirty="0">
                <a:solidFill>
                  <a:schemeClr val="bg1"/>
                </a:solidFill>
                <a:latin typeface="PingFang SC Light" panose="020B0300000000000000" pitchFamily="34" charset="-122"/>
                <a:cs typeface="Poppins Light" panose="00000A00000000000000" charset="0"/>
              </a:defRPr>
            </a:lvl5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>
                <a:ea typeface="PingFang SC Medium"/>
              </a:rPr>
              <a:t>Exportation 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C(n) = n/(100 * P)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20B0604020202090204" pitchFamily="34" charset="0"/>
              <a:buChar char="§"/>
            </a:pPr>
            <a:r>
              <a:rPr lang="en-US">
                <a:ea typeface="PingFang SC Medium"/>
              </a:rPr>
              <a:t>P = Puissance CPU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AB6F8B8ACA934687162BC24BD10A52" ma:contentTypeVersion="9" ma:contentTypeDescription="Crée un document." ma:contentTypeScope="" ma:versionID="3463c783e1a9e3384927c7c2952112fa">
  <xsd:schema xmlns:xsd="http://www.w3.org/2001/XMLSchema" xmlns:xs="http://www.w3.org/2001/XMLSchema" xmlns:p="http://schemas.microsoft.com/office/2006/metadata/properties" xmlns:ns3="c19bd27d-5e12-4628-97f1-2dd56e8a63b1" xmlns:ns4="7304d41b-7c4d-42aa-9aac-f5d7ce61e714" targetNamespace="http://schemas.microsoft.com/office/2006/metadata/properties" ma:root="true" ma:fieldsID="a09aa9189ef48934bef9fa3dddda25ed" ns3:_="" ns4:_="">
    <xsd:import namespace="c19bd27d-5e12-4628-97f1-2dd56e8a63b1"/>
    <xsd:import namespace="7304d41b-7c4d-42aa-9aac-f5d7ce61e7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9bd27d-5e12-4628-97f1-2dd56e8a6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4d41b-7c4d-42aa-9aac-f5d7ce61e71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9bd27d-5e12-4628-97f1-2dd56e8a63b1" xsi:nil="true"/>
  </documentManagement>
</p:properties>
</file>

<file path=customXml/itemProps1.xml><?xml version="1.0" encoding="utf-8"?>
<ds:datastoreItem xmlns:ds="http://schemas.openxmlformats.org/officeDocument/2006/customXml" ds:itemID="{CED2658C-3086-48D9-BD1F-68A91C7737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9bd27d-5e12-4628-97f1-2dd56e8a63b1"/>
    <ds:schemaRef ds:uri="7304d41b-7c4d-42aa-9aac-f5d7ce61e7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F05B2F-298E-4B04-A2AD-052C19F286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F07D2-5E9A-4A77-8E66-CA71BFA7959D}">
  <ds:schemaRefs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7304d41b-7c4d-42aa-9aac-f5d7ce61e714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c19bd27d-5e12-4628-97f1-2dd56e8a63b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535</Words>
  <Application>Microsoft Office PowerPoint</Application>
  <PresentationFormat>Grand écran</PresentationFormat>
  <Paragraphs>86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Office 主题​​</vt:lpstr>
      <vt:lpstr>GENEA TREE</vt:lpstr>
      <vt:lpstr>AGENDA</vt:lpstr>
      <vt:lpstr>POPULATION</vt:lpstr>
      <vt:lpstr>INFORMATIONS</vt:lpstr>
      <vt:lpstr>ARBRE</vt:lpstr>
      <vt:lpstr>Affichage de l’arbre</vt:lpstr>
      <vt:lpstr>Export d’arbre et info</vt:lpstr>
      <vt:lpstr>MENU</vt:lpstr>
      <vt:lpstr>COMPLEXITE</vt:lpstr>
      <vt:lpstr>COMPLEXITE FRATERIE</vt:lpstr>
      <vt:lpstr>BILAN</vt:lpstr>
      <vt:lpstr>Merci de nous avoir ecouter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Edouard JOUHRI (CIR1)</cp:lastModifiedBy>
  <cp:revision>1378</cp:revision>
  <dcterms:created xsi:type="dcterms:W3CDTF">2024-03-05T07:35:24Z</dcterms:created>
  <dcterms:modified xsi:type="dcterms:W3CDTF">2024-06-18T14:08:10Z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0A496E2F4ED84F8611DF8B652A9D4299_43</vt:lpwstr>
  </property>
  <property fmtid="{D5CDD505-2E9C-101B-9397-08002B2CF9AE}" pid="4" name="ContentTypeId">
    <vt:lpwstr>0x010100F4AB6F8B8ACA934687162BC24BD10A52</vt:lpwstr>
  </property>
</Properties>
</file>